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85" r:id="rId2"/>
    <p:sldId id="256" r:id="rId3"/>
    <p:sldId id="257" r:id="rId4"/>
    <p:sldId id="259" r:id="rId5"/>
    <p:sldId id="281" r:id="rId6"/>
    <p:sldId id="282" r:id="rId7"/>
    <p:sldId id="260" r:id="rId8"/>
    <p:sldId id="283" r:id="rId9"/>
    <p:sldId id="266" r:id="rId10"/>
    <p:sldId id="264" r:id="rId11"/>
    <p:sldId id="263" r:id="rId12"/>
    <p:sldId id="267" r:id="rId13"/>
    <p:sldId id="262" r:id="rId14"/>
    <p:sldId id="261" r:id="rId15"/>
    <p:sldId id="268" r:id="rId16"/>
    <p:sldId id="269" r:id="rId17"/>
    <p:sldId id="273" r:id="rId18"/>
    <p:sldId id="274" r:id="rId19"/>
    <p:sldId id="275" r:id="rId20"/>
    <p:sldId id="276" r:id="rId21"/>
    <p:sldId id="277" r:id="rId22"/>
    <p:sldId id="271" r:id="rId23"/>
    <p:sldId id="280" r:id="rId24"/>
    <p:sldId id="279" r:id="rId25"/>
    <p:sldId id="284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84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BEE3204-6A4C-46AF-BD3C-A620F268C0B9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262D424-A6D0-41B4-AF03-37501E03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87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3204-6A4C-46AF-BD3C-A620F268C0B9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D424-A6D0-41B4-AF03-37501E03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334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3204-6A4C-46AF-BD3C-A620F268C0B9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D424-A6D0-41B4-AF03-37501E03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915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3204-6A4C-46AF-BD3C-A620F268C0B9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D424-A6D0-41B4-AF03-37501E039FCA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6823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3204-6A4C-46AF-BD3C-A620F268C0B9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D424-A6D0-41B4-AF03-37501E03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566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3204-6A4C-46AF-BD3C-A620F268C0B9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D424-A6D0-41B4-AF03-37501E03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468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3204-6A4C-46AF-BD3C-A620F268C0B9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D424-A6D0-41B4-AF03-37501E03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65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3204-6A4C-46AF-BD3C-A620F268C0B9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D424-A6D0-41B4-AF03-37501E03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40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3204-6A4C-46AF-BD3C-A620F268C0B9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D424-A6D0-41B4-AF03-37501E03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0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3204-6A4C-46AF-BD3C-A620F268C0B9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D424-A6D0-41B4-AF03-37501E03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7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3204-6A4C-46AF-BD3C-A620F268C0B9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D424-A6D0-41B4-AF03-37501E03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1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3204-6A4C-46AF-BD3C-A620F268C0B9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D424-A6D0-41B4-AF03-37501E03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4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3204-6A4C-46AF-BD3C-A620F268C0B9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D424-A6D0-41B4-AF03-37501E03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04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3204-6A4C-46AF-BD3C-A620F268C0B9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D424-A6D0-41B4-AF03-37501E03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27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3204-6A4C-46AF-BD3C-A620F268C0B9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D424-A6D0-41B4-AF03-37501E03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6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3204-6A4C-46AF-BD3C-A620F268C0B9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D424-A6D0-41B4-AF03-37501E03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53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3204-6A4C-46AF-BD3C-A620F268C0B9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2D424-A6D0-41B4-AF03-37501E03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2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E3204-6A4C-46AF-BD3C-A620F268C0B9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2D424-A6D0-41B4-AF03-37501E039F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96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Презентация на тему:</a:t>
            </a:r>
            <a:br>
              <a:rPr lang="ru-RU" dirty="0" smtClean="0"/>
            </a:br>
            <a:r>
              <a:rPr lang="ru-RU" dirty="0" smtClean="0"/>
              <a:t>  «Рисуем снежинки»</a:t>
            </a:r>
            <a:br>
              <a:rPr lang="ru-RU" dirty="0" smtClean="0"/>
            </a:br>
            <a:r>
              <a:rPr lang="ru-RU" smtClean="0"/>
              <a:t>2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Учитель :Косарева Ирина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36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1" y="137589"/>
            <a:ext cx="8727852" cy="6577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48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97" y="233906"/>
            <a:ext cx="8165384" cy="6153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566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12" y="322128"/>
            <a:ext cx="8229419" cy="6201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38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78" y="173696"/>
            <a:ext cx="9711278" cy="6469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892551" y="1694016"/>
            <a:ext cx="5788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Почему все снежинки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разные?</a:t>
            </a:r>
            <a:endParaRPr lang="ru-RU" sz="3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51" y="2771234"/>
            <a:ext cx="2850888" cy="285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20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26" y="518614"/>
            <a:ext cx="7950570" cy="5991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445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21" y="409432"/>
            <a:ext cx="7950570" cy="5991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1513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25" y="286602"/>
            <a:ext cx="7950570" cy="5991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t="5424" r="1699" b="6726"/>
          <a:stretch/>
        </p:blipFill>
        <p:spPr>
          <a:xfrm>
            <a:off x="4285396" y="2726741"/>
            <a:ext cx="5194081" cy="344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1128712"/>
            <a:ext cx="59626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65" y="714091"/>
            <a:ext cx="5238750" cy="5238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387" y="542925"/>
            <a:ext cx="599122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809625"/>
            <a:ext cx="5238750" cy="5238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487" y="457200"/>
            <a:ext cx="591502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46" y="263000"/>
            <a:ext cx="8420670" cy="6345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Овал 4"/>
          <p:cNvSpPr/>
          <p:nvPr/>
        </p:nvSpPr>
        <p:spPr>
          <a:xfrm>
            <a:off x="3794078" y="750626"/>
            <a:ext cx="5390865" cy="19789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572003" y="1047591"/>
            <a:ext cx="4053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Здравствуйте, ребята! Приглашаю Вас к себе в гости на урок рисования.</a:t>
            </a:r>
            <a:endParaRPr lang="ru-RU" sz="2800" b="1" i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809625"/>
            <a:ext cx="5238750" cy="5238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37" y="538162"/>
            <a:ext cx="59531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5" y="809625"/>
            <a:ext cx="5238750" cy="5238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38162"/>
            <a:ext cx="59436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47" y="313899"/>
            <a:ext cx="8167897" cy="6155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695" y="3391469"/>
            <a:ext cx="2689746" cy="269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1462"/>
            <a:ext cx="53340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14" y="140958"/>
            <a:ext cx="6833380" cy="6594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302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75" y="100204"/>
            <a:ext cx="8939283" cy="6736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15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b="444"/>
          <a:stretch/>
        </p:blipFill>
        <p:spPr>
          <a:xfrm>
            <a:off x="1815152" y="136478"/>
            <a:ext cx="8352430" cy="6332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642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67" y="364322"/>
            <a:ext cx="6476530" cy="5934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78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812" y="228601"/>
            <a:ext cx="8393373" cy="629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124" y="354842"/>
            <a:ext cx="8402470" cy="630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472" y="218364"/>
            <a:ext cx="8127393" cy="6124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6-конечная звезда 1"/>
          <p:cNvSpPr/>
          <p:nvPr/>
        </p:nvSpPr>
        <p:spPr>
          <a:xfrm rot="20430953">
            <a:off x="6053506" y="292008"/>
            <a:ext cx="2001188" cy="2267715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6-конечная звезда 4"/>
          <p:cNvSpPr/>
          <p:nvPr/>
        </p:nvSpPr>
        <p:spPr>
          <a:xfrm rot="19384530">
            <a:off x="8039824" y="200302"/>
            <a:ext cx="2001188" cy="2260479"/>
          </a:xfrm>
          <a:prstGeom prst="star6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729901">
            <a:off x="5452274" y="4396547"/>
            <a:ext cx="2344591" cy="1961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205150">
            <a:off x="7674737" y="4232869"/>
            <a:ext cx="2337917" cy="20539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1011708">
            <a:off x="7774645" y="2303488"/>
            <a:ext cx="2488478" cy="20816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807499">
            <a:off x="3952281" y="2932770"/>
            <a:ext cx="2237426" cy="20082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203703">
            <a:off x="5752766" y="2311682"/>
            <a:ext cx="2434014" cy="20360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410">
            <a:off x="4338602" y="3399968"/>
            <a:ext cx="1234845" cy="12209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520" y="2659209"/>
            <a:ext cx="1370890" cy="1370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35" y="4571911"/>
            <a:ext cx="1289949" cy="14802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21" y="2746872"/>
            <a:ext cx="1336119" cy="13361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065708">
            <a:off x="6498406" y="773686"/>
            <a:ext cx="1115785" cy="12408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518488">
            <a:off x="8406004" y="631324"/>
            <a:ext cx="1255217" cy="1286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735843">
            <a:off x="5912465" y="4690486"/>
            <a:ext cx="1310475" cy="13618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00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92" y="553113"/>
            <a:ext cx="8898339" cy="5927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330052" y="489339"/>
            <a:ext cx="7001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образуются снежинки?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50" y="3097516"/>
            <a:ext cx="3551350" cy="23447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186149" y="1527856"/>
            <a:ext cx="455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Облака состоят из капелек воды </a:t>
            </a: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</a:rPr>
              <a:t>и водяного пара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4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47" y="313899"/>
            <a:ext cx="8276560" cy="6237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795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249</TotalTime>
  <Words>40</Words>
  <Application>Microsoft Office PowerPoint</Application>
  <PresentationFormat>Произвольный</PresentationFormat>
  <Paragraphs>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Контур</vt:lpstr>
      <vt:lpstr>Презентация на тему:   «Рисуем снежинки» 2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Григорий</dc:creator>
  <cp:lastModifiedBy>Учитель</cp:lastModifiedBy>
  <cp:revision>17</cp:revision>
  <dcterms:created xsi:type="dcterms:W3CDTF">2016-12-05T15:31:52Z</dcterms:created>
  <dcterms:modified xsi:type="dcterms:W3CDTF">2017-01-30T06:48:14Z</dcterms:modified>
</cp:coreProperties>
</file>