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</p:sldMasterIdLst>
  <p:sldIdLst>
    <p:sldId id="256" r:id="rId2"/>
    <p:sldId id="257" r:id="rId3"/>
    <p:sldId id="268" r:id="rId4"/>
    <p:sldId id="259" r:id="rId5"/>
    <p:sldId id="261" r:id="rId6"/>
    <p:sldId id="269" r:id="rId7"/>
    <p:sldId id="262" r:id="rId8"/>
    <p:sldId id="270" r:id="rId9"/>
    <p:sldId id="273" r:id="rId10"/>
    <p:sldId id="271" r:id="rId11"/>
    <p:sldId id="263" r:id="rId12"/>
    <p:sldId id="272" r:id="rId13"/>
    <p:sldId id="265" r:id="rId14"/>
    <p:sldId id="264" r:id="rId15"/>
    <p:sldId id="266" r:id="rId16"/>
    <p:sldId id="267" r:id="rId17"/>
  </p:sldIdLst>
  <p:sldSz cx="9144000" cy="6858000" type="screen4x3"/>
  <p:notesSz cx="6858000" cy="9144000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8BFC3888-3C54-4661-99FC-DBDC89E560C1}" type="datetimeFigureOut">
              <a:rPr lang="en-US" altLang="ru-RU"/>
              <a:pPr/>
              <a:t>3/20/2017</a:t>
            </a:fld>
            <a:endParaRPr lang="en-US" altLang="ru-RU" sz="200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0A08D-BC64-40BD-A5EF-9B6C7EF92D90}" type="slidenum">
              <a:rPr lang="en-US" altLang="ru-RU"/>
              <a:pPr/>
              <a:t>‹#›</a:t>
            </a:fld>
            <a:endParaRPr lang="en-US" alt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64733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27B58E-78D5-46DE-93DA-427BE293D00A}" type="datetimeFigureOut">
              <a:rPr lang="ru-RU" altLang="ru-RU"/>
              <a:pPr/>
              <a:t>20.03.2017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46CAF-3FD6-463C-B95E-9D94F94486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8934167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017B-B880-4B0C-AD0E-1C7AB6B8E563}" type="datetimeFigureOut">
              <a:rPr lang="ru-RU" altLang="ru-RU"/>
              <a:pPr/>
              <a:t>20.03.2017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AB43D-C6D2-4F7E-A202-C2A979313C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376184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01E9C-FBB8-4728-8A85-C3B573A3C8C1}" type="datetimeFigureOut">
              <a:rPr lang="ru-RU" altLang="ru-RU"/>
              <a:pPr/>
              <a:t>20.03.2017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592DC-EC24-42EF-B796-444249DD3C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3267289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1966FA-B008-4F33-81C6-E74837B55B5F}" type="datetimeFigureOut">
              <a:rPr lang="en-US" altLang="ru-RU"/>
              <a:pPr/>
              <a:t>3/20/2017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8261F79C-D157-42B1-96CE-99FCA5C1C894}" type="slidenum">
              <a:rPr lang="en-US" altLang="ru-RU"/>
              <a:pPr/>
              <a:t>‹#›</a:t>
            </a:fld>
            <a:endParaRPr lang="en-US" altLang="ru-RU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60423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723AD8-5259-4A8A-A595-AD6B2D30A26E}" type="datetimeFigureOut">
              <a:rPr lang="ru-RU" altLang="ru-RU"/>
              <a:pPr/>
              <a:t>20.03.2017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0574D-18D8-4213-80E4-EB4F443A3C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4181369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EA02C9-4356-4300-A74C-9028CA71D3E9}" type="datetimeFigureOut">
              <a:rPr lang="ru-RU" altLang="ru-RU"/>
              <a:pPr/>
              <a:t>20.03.2017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A56C1-0E29-47CF-8971-7BA80548CD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833463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4A4859-1EC7-4260-B14D-C8B8F4BF51C2}" type="datetimeFigureOut">
              <a:rPr lang="ru-RU" altLang="ru-RU"/>
              <a:pPr/>
              <a:t>20.03.2017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2CA97-5CDE-4088-901D-10347C8045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299422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0609EC-D635-4667-B115-65E2F9BB64C7}" type="datetimeFigureOut">
              <a:rPr lang="ru-RU" altLang="ru-RU"/>
              <a:pPr/>
              <a:t>20.03.2017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03288-93F5-40C0-9721-3C78BEDFC4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5004834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C5A53E-F588-45B7-B6CF-695093A76F60}" type="datetimeFigureOut">
              <a:rPr lang="ru-RU" altLang="ru-RU"/>
              <a:pPr/>
              <a:t>20.03.2017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A56F4-A03C-4F9B-96CB-6A496E45EC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55670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89FFA1-5160-4C70-B6C9-7905C0217422}" type="datetimeFigureOut">
              <a:rPr lang="ru-RU" altLang="ru-RU"/>
              <a:pPr/>
              <a:t>20.03.2017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11C90-62B1-46E4-ACDC-6C63B2995E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391342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</a:defRPr>
            </a:lvl1pPr>
          </a:lstStyle>
          <a:p>
            <a:fld id="{76B1AD79-4C8B-4745-B719-D1E47ACBE156}" type="datetimeFigureOut">
              <a:rPr lang="ru-RU" altLang="ru-RU"/>
              <a:pPr/>
              <a:t>20.03.2017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</a:defRPr>
            </a:lvl1pPr>
          </a:lstStyle>
          <a:p>
            <a:fld id="{44DB792A-988D-4909-924B-B30793A2F91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13" r:id="rId2"/>
    <p:sldLayoutId id="214748382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spd="slow" advClick="0" advTm="5000">
    <p:wip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943350"/>
            <a:ext cx="6400800" cy="720725"/>
          </a:xfrm>
        </p:spPr>
        <p:txBody>
          <a:bodyPr>
            <a:normAutofit/>
          </a:bodyPr>
          <a:lstStyle/>
          <a:p>
            <a:r>
              <a:rPr kumimoji="0" lang="ru-RU" altLang="ru-RU" smtClean="0">
                <a:solidFill>
                  <a:srgbClr val="898989"/>
                </a:solidFill>
                <a:cs typeface="Arial" panose="020B0604020202020204" pitchFamily="34" charset="0"/>
              </a:rPr>
              <a:t>Благотворительная акция</a:t>
            </a:r>
          </a:p>
        </p:txBody>
      </p:sp>
      <p:pic>
        <p:nvPicPr>
          <p:cNvPr id="13314" name="Изображение 5" descr="D_yAF0XOUQ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14140" r="26262" b="15152"/>
          <a:stretch>
            <a:fillRect/>
          </a:stretch>
        </p:blipFill>
        <p:spPr bwMode="auto">
          <a:xfrm>
            <a:off x="6761163" y="0"/>
            <a:ext cx="181768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Изображение 6" descr="2017-03-08_20-45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782888"/>
            <a:ext cx="868203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5264150" y="4905375"/>
            <a:ext cx="37179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 sz="1600"/>
              <a:t>ПОМОЩЬ ДЕТЯМ С ОНКОЛОГИЧЕСКИМ ДИАГНОЗОМ. </a:t>
            </a:r>
          </a:p>
          <a:p>
            <a:r>
              <a:rPr kumimoji="0" lang="ru-RU" altLang="ru-RU" sz="1600"/>
              <a:t>СОДЕЙСТВИЕ ИХ СЕМЬЯМ.</a:t>
            </a:r>
          </a:p>
        </p:txBody>
      </p:sp>
      <p:pic>
        <p:nvPicPr>
          <p:cNvPr id="13317" name="Рисунок 18" descr="эмблема цв коп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27038"/>
            <a:ext cx="141446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0"/>
            <a:ext cx="12382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Сердечное спасибо классам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1А, 2Б, 2Д, 2Е, 3А, 3Б, 3В, 4Б, 4В, 4Г,5А, 5Д, 8Г, 11В</a:t>
            </a:r>
            <a:endParaRPr lang="ru-RU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Сердечное спасибо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учащимся:</a:t>
            </a:r>
            <a:endParaRPr kumimoji="0"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+mj-ea"/>
              <a:cs typeface="+mj-cs"/>
            </a:endParaRPr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503238" y="887413"/>
            <a:ext cx="3932237" cy="4525962"/>
          </a:xfrm>
        </p:spPr>
        <p:txBody>
          <a:bodyPr/>
          <a:lstStyle/>
          <a:p>
            <a:r>
              <a:rPr kumimoji="0" lang="ru-RU" altLang="ru-RU" smtClean="0">
                <a:cs typeface="Arial" panose="020B0604020202020204" pitchFamily="34" charset="0"/>
              </a:rPr>
              <a:t>Силина Варя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Костянецкая Олеся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Иванов Глеб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Богданов Рома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Репьёва Аня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Николаева Аня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Дранишникова Маша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Сабитова София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Мороз Настя</a:t>
            </a:r>
          </a:p>
          <a:p>
            <a:endParaRPr kumimoji="0" lang="ru-RU" altLang="ru-RU" smtClean="0">
              <a:cs typeface="Arial" panose="020B0604020202020204" pitchFamily="34" charset="0"/>
            </a:endParaRPr>
          </a:p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sp>
        <p:nvSpPr>
          <p:cNvPr id="19459" name="Содержимое 2"/>
          <p:cNvSpPr txBox="1">
            <a:spLocks/>
          </p:cNvSpPr>
          <p:nvPr/>
        </p:nvSpPr>
        <p:spPr bwMode="auto">
          <a:xfrm>
            <a:off x="4800600" y="852488"/>
            <a:ext cx="39322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Хадралиев Рома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Штепина Полина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Бурмистров Слава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Базылева Рита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Дмитриев Матвей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Мохонь Юлия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Бердникова Лиза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Русских Лера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Гильмияров Миша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Шубников Валера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kumimoji="0" lang="ru-RU" altLang="ru-RU" sz="3200"/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kumimoji="0" lang="ru-RU" altLang="ru-RU" sz="3200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Сердечное спасибо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учащимся:</a:t>
            </a:r>
            <a:endParaRPr kumimoji="0"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+mj-ea"/>
              <a:cs typeface="+mj-cs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503238" y="887413"/>
            <a:ext cx="3932237" cy="4525962"/>
          </a:xfrm>
        </p:spPr>
        <p:txBody>
          <a:bodyPr/>
          <a:lstStyle/>
          <a:p>
            <a:r>
              <a:rPr kumimoji="0" lang="ru-RU" altLang="ru-RU" smtClean="0">
                <a:cs typeface="Arial" panose="020B0604020202020204" pitchFamily="34" charset="0"/>
              </a:rPr>
              <a:t>Анпилогова Даша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Костенко Кристина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Прокопченко Катя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Луговой Матвей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Лень Полина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Кисиль Яна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Сараева Мирослава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Вакуленко Юля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Палишев Ярослав</a:t>
            </a:r>
          </a:p>
          <a:p>
            <a:endParaRPr kumimoji="0" lang="ru-RU" altLang="ru-RU" smtClean="0">
              <a:cs typeface="Arial" panose="020B0604020202020204" pitchFamily="34" charset="0"/>
            </a:endParaRPr>
          </a:p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4800600" y="852488"/>
            <a:ext cx="39322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Чистякова Вика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Дмитриева Полина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Седова Алёна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Грицута Денис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Богданова Лиза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Адамсон Ева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ru-RU" altLang="ru-RU" sz="3200"/>
              <a:t>Слободчикова Рита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ru-RU" altLang="ru-RU" sz="3200"/>
              <a:t>а так же 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ru-RU" altLang="ru-RU" sz="3200"/>
              <a:t>Баранову Николаю Валерьевичу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kumimoji="0" lang="ru-RU" altLang="ru-RU" sz="3200"/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kumimoji="0" lang="ru-RU" altLang="ru-RU" sz="3200"/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pic>
        <p:nvPicPr>
          <p:cNvPr id="21506" name="Содержимое 3" descr="-0-ENH4oWQ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8" b="-668"/>
          <a:stretch>
            <a:fillRect/>
          </a:stretch>
        </p:blipFill>
        <p:spPr>
          <a:xfrm>
            <a:off x="0" y="438150"/>
            <a:ext cx="9144000" cy="6062663"/>
          </a:xfr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pic>
        <p:nvPicPr>
          <p:cNvPr id="22530" name="Содержимое 4" descr="blago-web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177925" y="2276475"/>
            <a:ext cx="7000875" cy="3849688"/>
          </a:xfrm>
        </p:spPr>
      </p:pic>
      <p:pic>
        <p:nvPicPr>
          <p:cNvPr id="22531" name="Изображение 5" descr="2017-03-08_20-24-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36525"/>
            <a:ext cx="67770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Название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01849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kumimoji="0" lang="ru-RU" sz="6000" dirty="0" smtClean="0"/>
              <a:t>Акция «</a:t>
            </a:r>
            <a:r>
              <a:rPr kumimoji="0"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Коробка Храбрости»</a:t>
            </a:r>
            <a:r>
              <a:rPr kumimoji="0" lang="ru-RU" sz="6000" dirty="0" smtClean="0"/>
              <a:t> </a:t>
            </a:r>
            <a:br>
              <a:rPr kumimoji="0" lang="ru-RU" sz="6000" dirty="0" smtClean="0"/>
            </a:br>
            <a:r>
              <a:rPr kumimoji="0" lang="ru-RU" sz="6000" dirty="0" smtClean="0"/>
              <a:t>проходила в школе №92  </a:t>
            </a:r>
            <a:endParaRPr kumimoji="0" lang="ru-RU" sz="6000" dirty="0"/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673100" y="3960813"/>
            <a:ext cx="8229600" cy="2359025"/>
          </a:xfrm>
        </p:spPr>
        <p:txBody>
          <a:bodyPr/>
          <a:lstStyle/>
          <a:p>
            <a:r>
              <a:rPr kumimoji="0" lang="ru-RU" altLang="ru-RU" sz="6000" b="1" smtClean="0">
                <a:solidFill>
                  <a:srgbClr val="FF0000"/>
                </a:solidFill>
                <a:cs typeface="Arial" panose="020B0604020202020204" pitchFamily="34" charset="0"/>
              </a:rPr>
              <a:t>11 </a:t>
            </a:r>
            <a:r>
              <a:rPr kumimoji="0" lang="mr-IN" altLang="ru-RU" sz="6000" b="1" smtClean="0">
                <a:solidFill>
                  <a:srgbClr val="FF0000"/>
                </a:solidFill>
                <a:latin typeface="Mangal" panose="02040503050203030202" pitchFamily="18" charset="0"/>
                <a:cs typeface="Arial" panose="020B0604020202020204" pitchFamily="34" charset="0"/>
              </a:rPr>
              <a:t>–</a:t>
            </a:r>
            <a:r>
              <a:rPr kumimoji="0" lang="ru-RU" altLang="ru-RU" sz="6000" b="1" smtClean="0">
                <a:solidFill>
                  <a:srgbClr val="FF0000"/>
                </a:solidFill>
                <a:cs typeface="Arial" panose="020B0604020202020204" pitchFamily="34" charset="0"/>
              </a:rPr>
              <a:t> 16 марта </a:t>
            </a:r>
            <a:r>
              <a:rPr kumimoji="0" lang="ru-RU" altLang="ru-RU" sz="6000" smtClean="0">
                <a:cs typeface="Arial" panose="020B0604020202020204" pitchFamily="34" charset="0"/>
              </a:rPr>
              <a:t>2017 г</a:t>
            </a:r>
          </a:p>
          <a:p>
            <a:r>
              <a:rPr kumimoji="0" lang="ru-RU" altLang="ru-RU" sz="5400" smtClean="0">
                <a:cs typeface="Arial" panose="020B0604020202020204" pitchFamily="34" charset="0"/>
              </a:rPr>
              <a:t>отв. Людмила Сергеевна</a:t>
            </a:r>
            <a:r>
              <a:rPr kumimoji="0" lang="ru-RU" altLang="ru-RU" sz="4400" smtClean="0">
                <a:cs typeface="Arial" panose="020B0604020202020204" pitchFamily="34" charset="0"/>
              </a:rPr>
              <a:t> </a:t>
            </a:r>
          </a:p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pic>
        <p:nvPicPr>
          <p:cNvPr id="24578" name="Содержимое 3" descr="-0-ENH4oWQ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8" b="-668"/>
          <a:stretch>
            <a:fillRect/>
          </a:stretch>
        </p:blipFill>
        <p:spPr>
          <a:xfrm>
            <a:off x="0" y="438150"/>
            <a:ext cx="9144000" cy="6062663"/>
          </a:xfr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Изображение 3" descr="сердце пульс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4154488"/>
            <a:ext cx="3605213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80922"/>
            <a:ext cx="8478982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Акция «КОРОБКА ХРАБРОСТИ»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46869"/>
            <a:ext cx="8229600" cy="452596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/>
              <a:buChar char="•"/>
              <a:defRPr/>
            </a:pPr>
            <a:r>
              <a:rPr kumimoji="0" lang="ru-RU" sz="4400" dirty="0" smtClean="0">
                <a:ea typeface="+mn-ea"/>
                <a:cs typeface="+mn-cs"/>
              </a:rPr>
              <a:t>Выражаем сердечную благодарность всем, кто принял участие в акции </a:t>
            </a:r>
          </a:p>
          <a:p>
            <a:pPr marL="0" indent="0" algn="ctr" fontAlgn="auto">
              <a:spcAft>
                <a:spcPts val="0"/>
              </a:spcAft>
              <a:buFont typeface="Arial" charset="0"/>
              <a:buNone/>
              <a:defRPr/>
            </a:pPr>
            <a:r>
              <a:rPr kumimoji="0"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«</a:t>
            </a:r>
            <a:r>
              <a:rPr kumimoji="0"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КОРОБКА ХРАБРОСТИ</a:t>
            </a:r>
            <a:r>
              <a:rPr kumimoji="0"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r>
              <a:rPr kumimoji="0" lang="ru-RU" sz="4400" dirty="0">
                <a:ea typeface="+mn-ea"/>
                <a:cs typeface="+mn-cs"/>
              </a:rPr>
              <a:t> </a:t>
            </a:r>
            <a:r>
              <a:rPr kumimoji="0" lang="ru-RU" sz="4400" dirty="0" smtClean="0">
                <a:ea typeface="+mn-ea"/>
                <a:cs typeface="+mn-cs"/>
              </a:rPr>
              <a:t>- родителям и учащимся школы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kumimoji="0" lang="ru-RU" dirty="0" smtClean="0"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Содержимое 2"/>
          <p:cNvSpPr>
            <a:spLocks noGrp="1"/>
          </p:cNvSpPr>
          <p:nvPr>
            <p:ph idx="1"/>
          </p:nvPr>
        </p:nvSpPr>
        <p:spPr>
          <a:xfrm>
            <a:off x="457200" y="260350"/>
            <a:ext cx="4816475" cy="4525963"/>
          </a:xfrm>
        </p:spPr>
        <p:txBody>
          <a:bodyPr/>
          <a:lstStyle/>
          <a:p>
            <a:r>
              <a:rPr lang="ru-RU" altLang="ru-RU" sz="3800" smtClean="0">
                <a:cs typeface="Arial" panose="020B0604020202020204" pitchFamily="34" charset="0"/>
              </a:rPr>
              <a:t>Надеемся, что наши небольшие подарки за мужественно перенесённые процедуры смогут помочь больным деткам скорее встать на ноги, расстаться со своими болезнями!!!</a:t>
            </a:r>
          </a:p>
        </p:txBody>
      </p:sp>
      <p:pic>
        <p:nvPicPr>
          <p:cNvPr id="27650" name="Изображение 4" descr="мал врач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1377950"/>
            <a:ext cx="4397375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457200" y="608013"/>
            <a:ext cx="8229600" cy="4525962"/>
          </a:xfrm>
        </p:spPr>
        <p:txBody>
          <a:bodyPr/>
          <a:lstStyle/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pic>
        <p:nvPicPr>
          <p:cNvPr id="15363" name="Изображение 4" descr="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95338"/>
            <a:ext cx="82296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Изображение 6" descr="onkotsent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88938"/>
            <a:ext cx="811212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>
              <a:cs typeface="Arial" panose="020B0604020202020204" pitchFamily="34" charset="0"/>
            </a:endParaRPr>
          </a:p>
        </p:txBody>
      </p:sp>
      <p:pic>
        <p:nvPicPr>
          <p:cNvPr id="17410" name="Изображение 4" descr="2P0aRPD6cF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0" b="15150"/>
          <a:stretch>
            <a:fillRect/>
          </a:stretch>
        </p:blipFill>
        <p:spPr>
          <a:xfrm>
            <a:off x="457200" y="1011238"/>
            <a:ext cx="8229600" cy="5114925"/>
          </a:xfrm>
          <a:noFill/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Изображение 3" descr="a1cf3232ea656569aa582264f09f5cc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3" y="5334000"/>
            <a:ext cx="1090612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193752" y="59401"/>
            <a:ext cx="9515358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ВСЕГО мы собрали в Коробку Храбрости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3625"/>
            <a:ext cx="8229600" cy="57943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²"/>
            </a:pPr>
            <a:r>
              <a:rPr kumimoji="0" lang="ru-RU" altLang="ru-RU" sz="3300" smtClean="0">
                <a:cs typeface="Arial" panose="020B0604020202020204" pitchFamily="34" charset="0"/>
              </a:rPr>
              <a:t>Маленькие фонарики </a:t>
            </a:r>
            <a:r>
              <a:rPr kumimoji="0" lang="mr-IN" altLang="ru-RU" sz="3300" smtClean="0">
                <a:latin typeface="Mangal" panose="02040503050203030202" pitchFamily="18" charset="0"/>
                <a:cs typeface="Arial" panose="020B0604020202020204" pitchFamily="34" charset="0"/>
              </a:rPr>
              <a:t>–</a:t>
            </a:r>
            <a:r>
              <a:rPr kumimoji="0" lang="ru-RU" altLang="ru-RU" sz="3300" smtClean="0">
                <a:cs typeface="Arial" panose="020B0604020202020204" pitchFamily="34" charset="0"/>
              </a:rPr>
              <a:t> 1 шт,</a:t>
            </a:r>
          </a:p>
          <a:p>
            <a:pPr>
              <a:buFont typeface="Wingdings" panose="05000000000000000000" pitchFamily="2" charset="2"/>
              <a:buChar char="²"/>
            </a:pPr>
            <a:r>
              <a:rPr kumimoji="0" lang="ru-RU" altLang="ru-RU" sz="3300" smtClean="0">
                <a:cs typeface="Arial" panose="020B0604020202020204" pitchFamily="34" charset="0"/>
              </a:rPr>
              <a:t>Новые куколки и пупсы </a:t>
            </a:r>
            <a:r>
              <a:rPr kumimoji="0" lang="mr-IN" altLang="ru-RU" sz="3300" smtClean="0">
                <a:latin typeface="Mangal" panose="02040503050203030202" pitchFamily="18" charset="0"/>
                <a:cs typeface="Arial" panose="020B0604020202020204" pitchFamily="34" charset="0"/>
              </a:rPr>
              <a:t>–</a:t>
            </a:r>
            <a:r>
              <a:rPr kumimoji="0" lang="ru-RU" altLang="ru-RU" sz="3300" smtClean="0">
                <a:cs typeface="Arial" panose="020B0604020202020204" pitchFamily="34" charset="0"/>
              </a:rPr>
              <a:t> 19 штук,</a:t>
            </a:r>
          </a:p>
          <a:p>
            <a:pPr>
              <a:buFont typeface="Wingdings" panose="05000000000000000000" pitchFamily="2" charset="2"/>
              <a:buChar char="²"/>
            </a:pPr>
            <a:r>
              <a:rPr kumimoji="0" lang="ru-RU" altLang="ru-RU" sz="3300" smtClean="0">
                <a:cs typeface="Arial" panose="020B0604020202020204" pitchFamily="34" charset="0"/>
              </a:rPr>
              <a:t>Краски, карандаши, фломастеры </a:t>
            </a:r>
            <a:r>
              <a:rPr kumimoji="0" lang="mr-IN" altLang="ru-RU" sz="3300" smtClean="0">
                <a:latin typeface="Mangal" panose="02040503050203030202" pitchFamily="18" charset="0"/>
                <a:cs typeface="Arial" panose="020B0604020202020204" pitchFamily="34" charset="0"/>
              </a:rPr>
              <a:t>–</a:t>
            </a:r>
            <a:r>
              <a:rPr kumimoji="0" lang="ru-RU" altLang="ru-RU" sz="3300" smtClean="0">
                <a:cs typeface="Arial" panose="020B0604020202020204" pitchFamily="34" charset="0"/>
              </a:rPr>
              <a:t> 5шт </a:t>
            </a:r>
          </a:p>
          <a:p>
            <a:pPr>
              <a:buFont typeface="Wingdings" panose="05000000000000000000" pitchFamily="2" charset="2"/>
              <a:buChar char="²"/>
            </a:pPr>
            <a:r>
              <a:rPr kumimoji="0" lang="ru-RU" altLang="ru-RU" sz="3300" smtClean="0">
                <a:cs typeface="Arial" panose="020B0604020202020204" pitchFamily="34" charset="0"/>
              </a:rPr>
              <a:t>Кухня, парикмахерская </a:t>
            </a:r>
            <a:r>
              <a:rPr kumimoji="0" lang="mr-IN" altLang="ru-RU" sz="3300" smtClean="0">
                <a:latin typeface="Mangal" panose="02040503050203030202" pitchFamily="18" charset="0"/>
                <a:cs typeface="Arial" panose="020B0604020202020204" pitchFamily="34" charset="0"/>
              </a:rPr>
              <a:t>–</a:t>
            </a:r>
            <a:r>
              <a:rPr kumimoji="0" lang="ru-RU" altLang="ru-RU" sz="3300" smtClean="0">
                <a:cs typeface="Arial" panose="020B0604020202020204" pitchFamily="34" charset="0"/>
              </a:rPr>
              <a:t> 3шт</a:t>
            </a:r>
          </a:p>
          <a:p>
            <a:pPr>
              <a:buFont typeface="Wingdings" panose="05000000000000000000" pitchFamily="2" charset="2"/>
              <a:buChar char="²"/>
            </a:pPr>
            <a:r>
              <a:rPr kumimoji="0" lang="ru-RU" altLang="ru-RU" sz="3300" smtClean="0">
                <a:cs typeface="Arial" panose="020B0604020202020204" pitchFamily="34" charset="0"/>
              </a:rPr>
              <a:t>ЛЕГО , конструкторы </a:t>
            </a:r>
            <a:r>
              <a:rPr kumimoji="0" lang="mr-IN" altLang="ru-RU" sz="3300" smtClean="0">
                <a:latin typeface="Mangal" panose="02040503050203030202" pitchFamily="18" charset="0"/>
                <a:cs typeface="Arial" panose="020B0604020202020204" pitchFamily="34" charset="0"/>
              </a:rPr>
              <a:t>–</a:t>
            </a:r>
            <a:r>
              <a:rPr kumimoji="0" lang="ru-RU" altLang="ru-RU" sz="3300" smtClean="0">
                <a:cs typeface="Arial" panose="020B0604020202020204" pitchFamily="34" charset="0"/>
              </a:rPr>
              <a:t> 3шт</a:t>
            </a:r>
          </a:p>
          <a:p>
            <a:pPr>
              <a:buFont typeface="Wingdings" panose="05000000000000000000" pitchFamily="2" charset="2"/>
              <a:buChar char="²"/>
            </a:pPr>
            <a:r>
              <a:rPr kumimoji="0" lang="ru-RU" altLang="ru-RU" sz="3300" smtClean="0">
                <a:cs typeface="Arial" panose="020B0604020202020204" pitchFamily="34" charset="0"/>
              </a:rPr>
              <a:t>Новые машинки </a:t>
            </a:r>
            <a:r>
              <a:rPr kumimoji="0" lang="mr-IN" altLang="ru-RU" sz="3300" smtClean="0">
                <a:latin typeface="Mangal" panose="02040503050203030202" pitchFamily="18" charset="0"/>
                <a:cs typeface="Arial" panose="020B0604020202020204" pitchFamily="34" charset="0"/>
              </a:rPr>
              <a:t>–</a:t>
            </a:r>
            <a:r>
              <a:rPr kumimoji="0" lang="ru-RU" altLang="ru-RU" sz="3300" smtClean="0">
                <a:cs typeface="Arial" panose="020B0604020202020204" pitchFamily="34" charset="0"/>
              </a:rPr>
              <a:t> 15 шт</a:t>
            </a:r>
            <a:endParaRPr kumimoji="0" lang="en-US" altLang="ru-RU" sz="3300" smtClean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²"/>
            </a:pPr>
            <a:r>
              <a:rPr kumimoji="0" lang="ru-RU" altLang="ru-RU" sz="3300" smtClean="0">
                <a:cs typeface="Arial" panose="020B0604020202020204" pitchFamily="34" charset="0"/>
              </a:rPr>
              <a:t>Новые книжки, журналы </a:t>
            </a:r>
            <a:r>
              <a:rPr kumimoji="0" lang="mr-IN" altLang="ru-RU" sz="3300" smtClean="0">
                <a:latin typeface="Mangal" panose="02040503050203030202" pitchFamily="18" charset="0"/>
                <a:cs typeface="Arial" panose="020B0604020202020204" pitchFamily="34" charset="0"/>
              </a:rPr>
              <a:t>–</a:t>
            </a:r>
            <a:r>
              <a:rPr kumimoji="0" lang="ru-RU" altLang="ru-RU" sz="3300" smtClean="0">
                <a:cs typeface="Arial" panose="020B0604020202020204" pitchFamily="34" charset="0"/>
              </a:rPr>
              <a:t> 17шт</a:t>
            </a:r>
          </a:p>
          <a:p>
            <a:pPr>
              <a:buFont typeface="Wingdings" panose="05000000000000000000" pitchFamily="2" charset="2"/>
              <a:buChar char="²"/>
            </a:pPr>
            <a:r>
              <a:rPr kumimoji="0" lang="ru-RU" altLang="ru-RU" sz="3300" smtClean="0">
                <a:cs typeface="Arial" panose="020B0604020202020204" pitchFamily="34" charset="0"/>
              </a:rPr>
              <a:t>Пазлы </a:t>
            </a:r>
            <a:r>
              <a:rPr kumimoji="0" lang="mr-IN" altLang="ru-RU" sz="3300" smtClean="0">
                <a:latin typeface="Mangal" panose="02040503050203030202" pitchFamily="18" charset="0"/>
                <a:cs typeface="Arial" panose="020B0604020202020204" pitchFamily="34" charset="0"/>
              </a:rPr>
              <a:t>–</a:t>
            </a:r>
            <a:r>
              <a:rPr kumimoji="0" lang="ru-RU" altLang="ru-RU" sz="3300" smtClean="0">
                <a:cs typeface="Arial" panose="020B0604020202020204" pitchFamily="34" charset="0"/>
              </a:rPr>
              <a:t> 21 шт</a:t>
            </a:r>
          </a:p>
          <a:p>
            <a:pPr>
              <a:buFont typeface="Wingdings" panose="05000000000000000000" pitchFamily="2" charset="2"/>
              <a:buChar char="²"/>
            </a:pPr>
            <a:r>
              <a:rPr kumimoji="0" lang="ru-RU" altLang="ru-RU" sz="3300" smtClean="0">
                <a:cs typeface="Arial" panose="020B0604020202020204" pitchFamily="34" charset="0"/>
              </a:rPr>
              <a:t> раскраски , альбомы - 15 шт</a:t>
            </a:r>
          </a:p>
          <a:p>
            <a:pPr>
              <a:buFont typeface="Wingdings" panose="05000000000000000000" pitchFamily="2" charset="2"/>
              <a:buChar char="²"/>
            </a:pPr>
            <a:endParaRPr kumimoji="0" lang="ru-RU" altLang="ru-RU" smtClean="0">
              <a:cs typeface="Arial" panose="020B0604020202020204" pitchFamily="34" charset="0"/>
            </a:endParaRPr>
          </a:p>
        </p:txBody>
      </p:sp>
      <p:pic>
        <p:nvPicPr>
          <p:cNvPr id="18436" name="Изображение 4" descr="пуп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2735263"/>
            <a:ext cx="1460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Изображение 5" descr="пони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1201738"/>
            <a:ext cx="130492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4525962"/>
          </a:xfrm>
        </p:spPr>
        <p:txBody>
          <a:bodyPr/>
          <a:lstStyle/>
          <a:p>
            <a:r>
              <a:rPr lang="ru-RU" altLang="ru-RU" smtClean="0">
                <a:cs typeface="Arial" panose="020B0604020202020204" pitchFamily="34" charset="0"/>
              </a:rPr>
              <a:t>Были принесены ещё любимые не новые игрушки, с которыми ребята уже играли.</a:t>
            </a:r>
          </a:p>
          <a:p>
            <a:r>
              <a:rPr lang="ru-RU" altLang="ru-RU" smtClean="0">
                <a:cs typeface="Arial" panose="020B0604020202020204" pitchFamily="34" charset="0"/>
              </a:rPr>
              <a:t>Возможно, их тоже примут и обработают от бытовой пыли.</a:t>
            </a:r>
          </a:p>
        </p:txBody>
      </p:sp>
      <p:pic>
        <p:nvPicPr>
          <p:cNvPr id="28675" name="Изображение 3" descr="с мишкой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690813"/>
            <a:ext cx="3608388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Изображение 4" descr="кубики горка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2438400"/>
            <a:ext cx="5980112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Содержимо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78" r="-27278"/>
          <a:stretch>
            <a:fillRect/>
          </a:stretch>
        </p:blipFill>
        <p:spPr>
          <a:xfrm>
            <a:off x="-1393825" y="415925"/>
            <a:ext cx="10983913" cy="6040438"/>
          </a:xfrm>
        </p:spPr>
      </p:pic>
      <p:pic>
        <p:nvPicPr>
          <p:cNvPr id="29698" name="Изображение 5" descr="коробка-храбрости-150x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897313"/>
            <a:ext cx="2544763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0">
    <p:wipe/>
  </p:transition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271</Words>
  <Application>Microsoft Office PowerPoint</Application>
  <PresentationFormat>Экран (4:3)</PresentationFormat>
  <Paragraphs>63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Arial</vt:lpstr>
      <vt:lpstr>Mangal</vt:lpstr>
      <vt:lpstr>Wingdings</vt:lpstr>
      <vt:lpstr>Тема Office</vt:lpstr>
      <vt:lpstr>Презентация PowerPoint</vt:lpstr>
      <vt:lpstr>Акция «КОРОБКА ХРАБРОСТИ»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ВСЕГО мы собрали в Коробку Храбрости</vt:lpstr>
      <vt:lpstr>Презентация PowerPoint</vt:lpstr>
      <vt:lpstr>Презентация PowerPoint</vt:lpstr>
      <vt:lpstr>Сердечное спасибо классам</vt:lpstr>
      <vt:lpstr>Сердечное спасибо учащимся:</vt:lpstr>
      <vt:lpstr>Сердечное спасибо учащимся:</vt:lpstr>
      <vt:lpstr>Презентация PowerPoint</vt:lpstr>
      <vt:lpstr>Презентация PowerPoint</vt:lpstr>
      <vt:lpstr>Акция «Коробка Храбрости»  проходила в школе №92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«КОРОБКА ХРАБРОСТИ»</dc:title>
  <dc:creator>Симоненко ЛюдмилаСергеевна</dc:creator>
  <cp:lastModifiedBy>RePack by Diakov</cp:lastModifiedBy>
  <cp:revision>19</cp:revision>
  <dcterms:created xsi:type="dcterms:W3CDTF">2017-03-08T13:12:01Z</dcterms:created>
  <dcterms:modified xsi:type="dcterms:W3CDTF">2017-03-20T16:14:09Z</dcterms:modified>
</cp:coreProperties>
</file>