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шаблоны\дьщ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9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69301" y="3929066"/>
            <a:ext cx="2974699" cy="2928934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69301" y="3929066"/>
            <a:ext cx="2974699" cy="2928934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7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Изготовление бабочки.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445224"/>
            <a:ext cx="5879576" cy="1084110"/>
          </a:xfrm>
        </p:spPr>
        <p:txBody>
          <a:bodyPr/>
          <a:lstStyle/>
          <a:p>
            <a:r>
              <a:rPr lang="ru-RU" dirty="0" smtClean="0"/>
              <a:t>Морозова Оксана Леонидовна, МБОУ «СОШ№92», </a:t>
            </a:r>
            <a:r>
              <a:rPr lang="ru-RU" dirty="0" err="1" smtClean="0"/>
              <a:t>г.Кемерово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922114"/>
          </a:xfrm>
        </p:spPr>
        <p:txBody>
          <a:bodyPr/>
          <a:lstStyle/>
          <a:p>
            <a:r>
              <a:rPr lang="ru-RU" dirty="0" smtClean="0"/>
              <a:t>Вырезаем все детали: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856650" cy="4392488"/>
          </a:xfrm>
        </p:spPr>
      </p:pic>
    </p:spTree>
    <p:extLst>
      <p:ext uri="{BB962C8B-B14F-4D97-AF65-F5344CB8AC3E}">
        <p14:creationId xmlns:p14="http://schemas.microsoft.com/office/powerpoint/2010/main" val="188463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Склеиваем детали крыльев: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5458553" cy="4093915"/>
          </a:xfrm>
        </p:spPr>
      </p:pic>
    </p:spTree>
    <p:extLst>
      <p:ext uri="{BB962C8B-B14F-4D97-AF65-F5344CB8AC3E}">
        <p14:creationId xmlns:p14="http://schemas.microsoft.com/office/powerpoint/2010/main" val="269111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Складываем детали туловища пополам: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5177549" cy="3883162"/>
          </a:xfrm>
        </p:spPr>
      </p:pic>
    </p:spTree>
    <p:extLst>
      <p:ext uri="{BB962C8B-B14F-4D97-AF65-F5344CB8AC3E}">
        <p14:creationId xmlns:p14="http://schemas.microsoft.com/office/powerpoint/2010/main" val="22631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842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2390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4562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Молодцы!!!</a:t>
            </a:r>
            <a:endParaRPr lang="ru-RU" sz="7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261362"/>
              </p:ext>
            </p:extLst>
          </p:nvPr>
        </p:nvGraphicFramePr>
        <p:xfrm>
          <a:off x="7891463" y="5129213"/>
          <a:ext cx="768350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иаграмма" r:id="rId3" imgW="1209625" imgH="4343267" progId="MSGraph.Chart.8">
                  <p:embed followColorScheme="full"/>
                </p:oleObj>
              </mc:Choice>
              <mc:Fallback>
                <p:oleObj name="Диаграмма" r:id="rId3" imgW="1209625" imgH="434326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91463" y="5129213"/>
                        <a:ext cx="768350" cy="275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31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лесной полянке чудо-</a:t>
            </a:r>
            <a:br>
              <a:rPr lang="ru-RU" dirty="0" smtClean="0"/>
            </a:br>
            <a:r>
              <a:rPr lang="ru-RU" dirty="0" smtClean="0"/>
              <a:t>на цветочках бантики,</a:t>
            </a:r>
            <a:br>
              <a:rPr lang="ru-RU" dirty="0" smtClean="0"/>
            </a:br>
            <a:r>
              <a:rPr lang="ru-RU" dirty="0" smtClean="0"/>
              <a:t>это бабочки расселись</a:t>
            </a:r>
            <a:br>
              <a:rPr lang="ru-RU" dirty="0" smtClean="0"/>
            </a:br>
            <a:r>
              <a:rPr lang="ru-RU" dirty="0" smtClean="0"/>
              <a:t>как цветные фантики.</a:t>
            </a:r>
            <a:br>
              <a:rPr lang="ru-RU" dirty="0" smtClean="0"/>
            </a:br>
            <a:r>
              <a:rPr lang="ru-RU" dirty="0" smtClean="0"/>
              <a:t>                (</a:t>
            </a:r>
            <a:r>
              <a:rPr lang="ru-RU" dirty="0" err="1" smtClean="0"/>
              <a:t>Н.Капустюк</a:t>
            </a:r>
            <a:r>
              <a:rPr lang="ru-RU" dirty="0" smtClean="0"/>
              <a:t> )</a:t>
            </a:r>
            <a:endParaRPr lang="ru-RU" dirty="0"/>
          </a:p>
        </p:txBody>
      </p:sp>
      <p:pic>
        <p:nvPicPr>
          <p:cNvPr id="2050" name="Picture 2" descr="C:\Users\1\AppData\Local\Microsoft\Windows\INetCache\IE\C4DAO1HW\blue_mountain_butterfly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2800747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4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AppData\Local\Microsoft\Windows\INetCache\IE\C4DAO1HW\Aporia_crataegi_(1)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428866" cy="24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AppData\Local\Microsoft\Windows\INetCache\IE\O8M5PT09\Monarch_Butterfly_Pink_Zinnia_1800px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13" y="764704"/>
            <a:ext cx="390973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4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3836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понадобится: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030688" cy="3773016"/>
          </a:xfrm>
        </p:spPr>
      </p:pic>
    </p:spTree>
    <p:extLst>
      <p:ext uri="{BB962C8B-B14F-4D97-AF65-F5344CB8AC3E}">
        <p14:creationId xmlns:p14="http://schemas.microsoft.com/office/powerpoint/2010/main" val="43546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Шаблоны 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126698" cy="3845024"/>
          </a:xfrm>
        </p:spPr>
      </p:pic>
    </p:spTree>
    <p:extLst>
      <p:ext uri="{BB962C8B-B14F-4D97-AF65-F5344CB8AC3E}">
        <p14:creationId xmlns:p14="http://schemas.microsoft.com/office/powerpoint/2010/main" val="31170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7077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2831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Детали туловища вырезаем из картона: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170521" cy="3877891"/>
          </a:xfrm>
        </p:spPr>
      </p:pic>
    </p:spTree>
    <p:extLst>
      <p:ext uri="{BB962C8B-B14F-4D97-AF65-F5344CB8AC3E}">
        <p14:creationId xmlns:p14="http://schemas.microsoft.com/office/powerpoint/2010/main" val="965484373"/>
      </p:ext>
    </p:extLst>
  </p:cSld>
  <p:clrMapOvr>
    <a:masterClrMapping/>
  </p:clrMapOvr>
</p:sld>
</file>

<file path=ppt/theme/theme1.xml><?xml version="1.0" encoding="utf-8"?>
<a:theme xmlns:a="http://schemas.openxmlformats.org/drawingml/2006/main" name="TP102425307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864FB1-7415-47F5-9459-FEB78C6BA3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TP102425307_template</Template>
  <TotalTime>31</TotalTime>
  <Words>45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TP102425307_template</vt:lpstr>
      <vt:lpstr>Диаграмма</vt:lpstr>
      <vt:lpstr>Изготовление бабочки.</vt:lpstr>
      <vt:lpstr>На лесной полянке чудо- на цветочках бантики, это бабочки расселись как цветные фантики.                 (Н.Капустюк )</vt:lpstr>
      <vt:lpstr>Презентация PowerPoint</vt:lpstr>
      <vt:lpstr>Презентация PowerPoint</vt:lpstr>
      <vt:lpstr>Для работы понадобится:</vt:lpstr>
      <vt:lpstr>Шаблоны :</vt:lpstr>
      <vt:lpstr>Презентация PowerPoint</vt:lpstr>
      <vt:lpstr>Презентация PowerPoint</vt:lpstr>
      <vt:lpstr>Детали туловища вырезаем из картона:</vt:lpstr>
      <vt:lpstr>Вырезаем все детали:</vt:lpstr>
      <vt:lpstr>Склеиваем детали крыльев:</vt:lpstr>
      <vt:lpstr>Складываем детали туловища пополам:</vt:lpstr>
      <vt:lpstr>Презентация PowerPoint</vt:lpstr>
      <vt:lpstr>Презентация PowerPoint</vt:lpstr>
      <vt:lpstr>Презентация PowerPoint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бабочки.</dc:title>
  <dc:creator>Максим Оксана Морозовы</dc:creator>
  <cp:lastModifiedBy>Максим Оксана Морозовы</cp:lastModifiedBy>
  <cp:revision>4</cp:revision>
  <dcterms:created xsi:type="dcterms:W3CDTF">2017-03-30T04:03:02Z</dcterms:created>
  <dcterms:modified xsi:type="dcterms:W3CDTF">2017-04-02T07:21:51Z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TC024253089991</vt:lpwstr>
  </property>
</Properties>
</file>