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62007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4406900"/>
            <a:ext cx="68516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1" y="2906713"/>
            <a:ext cx="68516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3925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D671-3006-4B77-8DB3-DD31331798F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>
            <a:noFill/>
          </a:ln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1" kern="1200"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404665"/>
            <a:ext cx="6886596" cy="3195786"/>
          </a:xfrm>
        </p:spPr>
        <p:txBody>
          <a:bodyPr>
            <a:normAutofit/>
          </a:bodyPr>
          <a:lstStyle/>
          <a:p>
            <a:r>
              <a:rPr lang="ru-RU" dirty="0" smtClean="0"/>
              <a:t>Изготовление пасхальной открытки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Морозова О.Л.</a:t>
            </a:r>
          </a:p>
          <a:p>
            <a:r>
              <a:rPr lang="ru-RU" sz="2300" dirty="0" smtClean="0"/>
              <a:t>Учитель начальных классов</a:t>
            </a:r>
          </a:p>
          <a:p>
            <a:r>
              <a:rPr lang="ru-RU" sz="2300" dirty="0" smtClean="0"/>
              <a:t>МБОУ «СОШ №92 с углубленным изучением отдельных предметов», </a:t>
            </a:r>
            <a:r>
              <a:rPr lang="ru-RU" sz="2300" dirty="0" err="1" smtClean="0"/>
              <a:t>г.Кемерово</a:t>
            </a:r>
            <a:endParaRPr lang="ru-RU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7043737" cy="3966233"/>
          </a:xfrm>
        </p:spPr>
      </p:pic>
    </p:spTree>
    <p:extLst>
      <p:ext uri="{BB962C8B-B14F-4D97-AF65-F5344CB8AC3E}">
        <p14:creationId xmlns:p14="http://schemas.microsoft.com/office/powerpoint/2010/main" val="22426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Оформляем цветами: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6707088" cy="3776671"/>
          </a:xfrm>
        </p:spPr>
      </p:pic>
    </p:spTree>
    <p:extLst>
      <p:ext uri="{BB962C8B-B14F-4D97-AF65-F5344CB8AC3E}">
        <p14:creationId xmlns:p14="http://schemas.microsoft.com/office/powerpoint/2010/main" val="6711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52736"/>
            <a:ext cx="7043758" cy="2880320"/>
          </a:xfrm>
        </p:spPr>
        <p:txBody>
          <a:bodyPr/>
          <a:lstStyle/>
          <a:p>
            <a:r>
              <a:rPr lang="ru-RU" dirty="0" smtClean="0"/>
              <a:t>Молодцы!!!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6582005" cy="3744416"/>
          </a:xfrm>
        </p:spPr>
      </p:pic>
    </p:spTree>
    <p:extLst>
      <p:ext uri="{BB962C8B-B14F-4D97-AF65-F5344CB8AC3E}">
        <p14:creationId xmlns:p14="http://schemas.microsoft.com/office/powerpoint/2010/main" val="1134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Для работы понадобится: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23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0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шаблоны вырезать детали пасхального яйца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7393"/>
            <a:ext cx="7042150" cy="284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792" y="2636912"/>
            <a:ext cx="9984039" cy="16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96952"/>
            <a:ext cx="5184576" cy="323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5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Согнуть детали пополам :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01" y="2132856"/>
            <a:ext cx="6594799" cy="3713442"/>
          </a:xfrm>
        </p:spPr>
      </p:pic>
    </p:spTree>
    <p:extLst>
      <p:ext uri="{BB962C8B-B14F-4D97-AF65-F5344CB8AC3E}">
        <p14:creationId xmlns:p14="http://schemas.microsoft.com/office/powerpoint/2010/main" val="9592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Склеиваем детали между собой: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4038600" cy="22730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4038600" cy="2274081"/>
          </a:xfrm>
        </p:spPr>
      </p:pic>
    </p:spTree>
    <p:extLst>
      <p:ext uri="{BB962C8B-B14F-4D97-AF65-F5344CB8AC3E}">
        <p14:creationId xmlns:p14="http://schemas.microsoft.com/office/powerpoint/2010/main" val="21676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4" b="28884"/>
          <a:stretch>
            <a:fillRect/>
          </a:stretch>
        </p:blipFill>
        <p:spPr>
          <a:xfrm>
            <a:off x="1835696" y="126876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6983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Приклеиваем на картон: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6491064" cy="3655030"/>
          </a:xfrm>
        </p:spPr>
      </p:pic>
    </p:spTree>
    <p:extLst>
      <p:ext uri="{BB962C8B-B14F-4D97-AF65-F5344CB8AC3E}">
        <p14:creationId xmlns:p14="http://schemas.microsoft.com/office/powerpoint/2010/main" val="245878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 тонких полосок бумаги делаем травинки: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20" y="2060848"/>
            <a:ext cx="6722680" cy="3785450"/>
          </a:xfrm>
        </p:spPr>
      </p:pic>
    </p:spTree>
    <p:extLst>
      <p:ext uri="{BB962C8B-B14F-4D97-AF65-F5344CB8AC3E}">
        <p14:creationId xmlns:p14="http://schemas.microsoft.com/office/powerpoint/2010/main" val="3727267363"/>
      </p:ext>
    </p:extLst>
  </p:cSld>
  <p:clrMapOvr>
    <a:masterClrMapping/>
  </p:clrMapOvr>
</p:sld>
</file>

<file path=ppt/theme/theme1.xml><?xml version="1.0" encoding="utf-8"?>
<a:theme xmlns:a="http://schemas.openxmlformats.org/drawingml/2006/main" name="TP10242417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TP102424170_template</Template>
  <TotalTime>21</TotalTime>
  <Words>59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TP102424170_template</vt:lpstr>
      <vt:lpstr>Изготовление пасхальной открытки</vt:lpstr>
      <vt:lpstr>Презентация PowerPoint</vt:lpstr>
      <vt:lpstr>Для работы понадобится: </vt:lpstr>
      <vt:lpstr>Этапы работы:</vt:lpstr>
      <vt:lpstr>Согнуть детали пополам :</vt:lpstr>
      <vt:lpstr>Склеиваем детали между собой:</vt:lpstr>
      <vt:lpstr>Презентация PowerPoint</vt:lpstr>
      <vt:lpstr>Приклеиваем на картон:</vt:lpstr>
      <vt:lpstr>Из тонких полосок бумаги делаем травинки:</vt:lpstr>
      <vt:lpstr>Презентация PowerPoint</vt:lpstr>
      <vt:lpstr>Оформляем цветами: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пасхальной открытки</dc:title>
  <dc:creator>Максим Оксана Морозовы</dc:creator>
  <cp:lastModifiedBy>Максим Оксана Морозовы</cp:lastModifiedBy>
  <cp:revision>3</cp:revision>
  <dcterms:created xsi:type="dcterms:W3CDTF">2017-04-12T07:27:44Z</dcterms:created>
  <dcterms:modified xsi:type="dcterms:W3CDTF">2017-04-12T07:48:46Z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TC024241719991</vt:lpwstr>
  </property>
</Properties>
</file>