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3" r:id="rId6"/>
    <p:sldId id="265" r:id="rId7"/>
    <p:sldId id="269" r:id="rId8"/>
    <p:sldId id="266" r:id="rId9"/>
    <p:sldId id="267" r:id="rId10"/>
    <p:sldId id="268" r:id="rId11"/>
    <p:sldId id="275" r:id="rId12"/>
    <p:sldId id="271" r:id="rId13"/>
    <p:sldId id="270" r:id="rId14"/>
    <p:sldId id="272" r:id="rId15"/>
    <p:sldId id="264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12/18/2016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12/18/2016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12/18/2016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12/18/2016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12/18/2016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12/18/2016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12/18/2016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12/18/2016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12/18/2016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12/18/2016</a:t>
            </a:fld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12/18/2016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12/18/2016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484784"/>
            <a:ext cx="6172200" cy="2232248"/>
          </a:xfrm>
        </p:spPr>
        <p:txBody>
          <a:bodyPr/>
          <a:lstStyle/>
          <a:p>
            <a:r>
              <a:rPr lang="ru-RU" dirty="0" smtClean="0"/>
              <a:t>Адаптация первоклассников в условиях ФГОС.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Учитель начальных классов МОУ СОШ № 92 </a:t>
            </a:r>
          </a:p>
          <a:p>
            <a:r>
              <a:rPr lang="ru-RU" dirty="0" smtClean="0"/>
              <a:t>Морозова Оксана Леонидовна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33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2"/>
            <a:ext cx="8785255" cy="649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335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9" y="633382"/>
            <a:ext cx="7454981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«клуб для родителей первоклассников»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Темы встреч: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Психологические способы поддержки первоклассников;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Безусловная любовь;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Способы разрешения конфликтных ситуаций;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Особенности воспитания девочек и мальчиков и 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5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Формы работы с родителями: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Родительские собрания;</a:t>
            </a:r>
          </a:p>
          <a:p>
            <a:r>
              <a:rPr lang="ru-RU" dirty="0" smtClean="0"/>
              <a:t>Индивидуальные беседы;</a:t>
            </a:r>
          </a:p>
          <a:p>
            <a:r>
              <a:rPr lang="ru-RU" dirty="0" smtClean="0"/>
              <a:t>Консультации;</a:t>
            </a:r>
          </a:p>
          <a:p>
            <a:r>
              <a:rPr lang="ru-RU" dirty="0" smtClean="0"/>
              <a:t>Организация совместной деятельности родителей и детей класса: привлечение родителей к проведению праздников, привлечение родителей к организации экскурсий, к общественно-полезному труду в классном кабинете;</a:t>
            </a:r>
          </a:p>
          <a:p>
            <a:r>
              <a:rPr lang="ru-RU" dirty="0" smtClean="0"/>
              <a:t>Организация работы родительского комитета;</a:t>
            </a:r>
          </a:p>
          <a:p>
            <a:r>
              <a:rPr lang="ru-RU" dirty="0" smtClean="0"/>
              <a:t>Поощрение родителей за сотрудничество.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1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«Посвящение в первоклассники»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3456384" cy="230425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194301"/>
            <a:ext cx="3240360" cy="21602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5178"/>
            <a:ext cx="34563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внеурочной деятельности: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Спортивно-оздоровительное: шахматы, ритмика, ОБЖ, спортивные подвижные игры, юный пешеход;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Духовно- нравственное: юные друзья природы, с любовью к городу;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С</a:t>
            </a:r>
            <a:r>
              <a:rPr lang="ru-RU" dirty="0" smtClean="0"/>
              <a:t>оциальное: азбука психологии, я-сам;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err="1" smtClean="0"/>
              <a:t>Общеинтеллектуальное</a:t>
            </a:r>
            <a:r>
              <a:rPr lang="ru-RU" dirty="0" smtClean="0"/>
              <a:t>: развитие познавательных способностей, риторика, проектная деятельность;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Общекультурное: музыкальный театр, кукольный сундучок.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19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210237"/>
              </p:ext>
            </p:extLst>
          </p:nvPr>
        </p:nvGraphicFramePr>
        <p:xfrm>
          <a:off x="611560" y="764704"/>
          <a:ext cx="7658557" cy="4317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3" imgW="10027796" imgH="5654733" progId="Word.Document.12">
                  <p:embed/>
                </p:oleObj>
              </mc:Choice>
              <mc:Fallback>
                <p:oleObj name="Document" r:id="rId3" imgW="10027796" imgH="56547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764704"/>
                        <a:ext cx="7658557" cy="4317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91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918"/>
            <a:ext cx="7467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74884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Трудности, с которыми сталкивается первоклассник: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Ребенок попадает в малознакомое место;</a:t>
            </a:r>
          </a:p>
          <a:p>
            <a:r>
              <a:rPr lang="ru-RU" dirty="0" smtClean="0"/>
              <a:t>Новые формальные отношения;</a:t>
            </a:r>
          </a:p>
          <a:p>
            <a:r>
              <a:rPr lang="ru-RU" dirty="0" smtClean="0"/>
              <a:t>Наличие большого количества незнакомых людей;</a:t>
            </a:r>
          </a:p>
          <a:p>
            <a:r>
              <a:rPr lang="ru-RU" dirty="0" smtClean="0"/>
              <a:t>Недостаточная структурированность школьных правил и прав самого ребенка;</a:t>
            </a:r>
          </a:p>
          <a:p>
            <a:r>
              <a:rPr lang="ru-RU" dirty="0" smtClean="0"/>
              <a:t>Повышение своего внутреннего статуса;</a:t>
            </a:r>
          </a:p>
          <a:p>
            <a:r>
              <a:rPr lang="ru-RU" dirty="0" smtClean="0"/>
              <a:t>Образовательные нагрузки;</a:t>
            </a:r>
          </a:p>
          <a:p>
            <a:r>
              <a:rPr lang="ru-RU" dirty="0" smtClean="0"/>
              <a:t>Несовпадение ожиданий;</a:t>
            </a:r>
          </a:p>
          <a:p>
            <a:r>
              <a:rPr lang="ru-RU" dirty="0" smtClean="0"/>
              <a:t>Нарастание педагогических и родительских претензий к ребенку.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0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7467600" cy="578125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Адаптация –естественное состояние человека, проявляющееся в приспособлении(привыкании) к новым условиям жизни, новой деятельности, новым социальным контактам, новым социальным ролям.</a:t>
            </a:r>
            <a:endParaRPr lang="ru-RU" dirty="0"/>
          </a:p>
        </p:txBody>
      </p:sp>
      <p:pic>
        <p:nvPicPr>
          <p:cNvPr id="1026" name="Picture 2" descr="C:\Users\1\AppData\Local\Microsoft\Windows\INetCache\IE\O8M5PT09\a54638e1b19b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4453546" cy="30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7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деятельности педагогов и психологов: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Организация режима школьной жизни первоклассников;</a:t>
            </a:r>
          </a:p>
          <a:p>
            <a:r>
              <a:rPr lang="ru-RU" dirty="0" smtClean="0"/>
              <a:t>Организация оздоровительно-профилактической работы;</a:t>
            </a:r>
          </a:p>
          <a:p>
            <a:r>
              <a:rPr lang="ru-RU" dirty="0" smtClean="0"/>
              <a:t>Организация учебно-познавательной деятельности первоклассников в адаптационный период;</a:t>
            </a:r>
          </a:p>
          <a:p>
            <a:r>
              <a:rPr lang="ru-RU" dirty="0" smtClean="0"/>
              <a:t>Организация внеурочной деятельности;</a:t>
            </a:r>
          </a:p>
          <a:p>
            <a:r>
              <a:rPr lang="ru-RU" dirty="0" smtClean="0"/>
              <a:t>Изучение социально-психологической адаптации детей к школе.</a:t>
            </a:r>
          </a:p>
        </p:txBody>
      </p:sp>
    </p:spTree>
    <p:extLst>
      <p:ext uri="{BB962C8B-B14F-4D97-AF65-F5344CB8AC3E}">
        <p14:creationId xmlns:p14="http://schemas.microsoft.com/office/powerpoint/2010/main" val="15502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Курс адаптационного периода «введение в школьную жизнь»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Обеспечивает знакомство ребенка с одноклассниками и педагогами, со школьным пространством и организацией времени, с системой школьного оценивания, с нормами сотрудничества на уроке и правилами поведения вне урока.</a:t>
            </a:r>
          </a:p>
          <a:p>
            <a:pPr marL="0" indent="0">
              <a:buNone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98711"/>
            <a:ext cx="3547886" cy="1995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87301"/>
            <a:ext cx="3907907" cy="219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1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разделы курса: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«Как учить себя с помощью взрослого»;</a:t>
            </a:r>
          </a:p>
          <a:p>
            <a:r>
              <a:rPr lang="ru-RU" dirty="0" smtClean="0"/>
              <a:t>«Сотрудничество со сверстниками»;</a:t>
            </a:r>
          </a:p>
          <a:p>
            <a:r>
              <a:rPr lang="ru-RU" dirty="0" smtClean="0"/>
              <a:t>«Отношение ребенка с самим собой».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284984"/>
            <a:ext cx="5040560" cy="283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3970784" cy="22335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9080"/>
            <a:ext cx="4059934" cy="2283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515" y="1988840"/>
            <a:ext cx="4339974" cy="24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3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57166"/>
            <a:ext cx="5540375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9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8997950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207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143</TotalTime>
  <Words>339</Words>
  <Application>Microsoft Office PowerPoint</Application>
  <PresentationFormat>Экран (4:3)</PresentationFormat>
  <Paragraphs>47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Эркер</vt:lpstr>
      <vt:lpstr>Microsoft Word Document</vt:lpstr>
      <vt:lpstr>Адаптация первоклассников в условиях ФГОС.</vt:lpstr>
      <vt:lpstr>Трудности, с которыми сталкивается первоклассник:</vt:lpstr>
      <vt:lpstr>Презентация PowerPoint</vt:lpstr>
      <vt:lpstr>Направления деятельности педагогов и психологов: </vt:lpstr>
      <vt:lpstr>Курс адаптационного периода «введение в школьную жизнь»</vt:lpstr>
      <vt:lpstr>Основные разделы курса: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«клуб для родителей первоклассников»</vt:lpstr>
      <vt:lpstr>Формы работы с родителями:</vt:lpstr>
      <vt:lpstr>Праздник «Посвящение в первоклассники»</vt:lpstr>
      <vt:lpstr>Направления внеурочной деятельности: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Адаптация первоклассников в условиях ФГОС.</dc:title>
  <dc:creator>Максим Оксана Морозовы</dc:creator>
  <cp:lastModifiedBy>Максим Оксана Морозовы</cp:lastModifiedBy>
  <cp:revision>21</cp:revision>
  <dcterms:created xsi:type="dcterms:W3CDTF">2016-12-06T07:40:14Z</dcterms:created>
  <dcterms:modified xsi:type="dcterms:W3CDTF">2016-12-18T08:31:22Z</dcterms:modified>
</cp:coreProperties>
</file>