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4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75" r:id="rId16"/>
    <p:sldId id="276" r:id="rId17"/>
    <p:sldId id="277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6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0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0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9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0C9A-CEEB-4041-BF49-A7C81AB6CCD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352E-DD29-46A0-A9B3-DEEED4AF3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Цели: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568952" cy="316835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Обеспечение здорового образа жизни, сохранение здоровья.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Обеспечение личной безопасности младшего школьника.   </a:t>
            </a:r>
          </a:p>
        </p:txBody>
      </p:sp>
    </p:spTree>
    <p:extLst>
      <p:ext uri="{BB962C8B-B14F-4D97-AF65-F5344CB8AC3E}">
        <p14:creationId xmlns:p14="http://schemas.microsoft.com/office/powerpoint/2010/main" val="1398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1212"/>
            <a:ext cx="4641688" cy="6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980728"/>
            <a:ext cx="6395575" cy="45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908720"/>
            <a:ext cx="6395575" cy="46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307592"/>
            <a:ext cx="639557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124744"/>
            <a:ext cx="6395575" cy="44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307592"/>
            <a:ext cx="639557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307592"/>
            <a:ext cx="639557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4" y="260648"/>
            <a:ext cx="484899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836712"/>
            <a:ext cx="6395575" cy="47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980728"/>
            <a:ext cx="6395575" cy="45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29803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Освоение знаний о здоровом образе жизни.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Освоение правил безопасного поведения на улицах и дорогах, правила дорожного движения.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Освоение правил поведения на пожарах. Меры пожарной безопасности.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Освоение правил поведения на природе, правил поведения на воде.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Безопасность дома.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3375"/>
            <a:ext cx="4953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Правила дорожного движения-12час.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Что такое правила дорожного движения 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Дорожные знаки.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Изучаем правила дорожного движения.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Перекрестки, их виды.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Знакомство с агитбригадой школы « Светофор».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Изготовление листовок для агитации – « Не нарушай правила дорожного движения»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Красный , желтый, зеленый.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Тормозной путь транспортного средства.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Безопасность пассажиров.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Безопасный путь в школу и домой.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Виды транспортных средств.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Я --- велосипедист. 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741773"/>
            <a:ext cx="6395575" cy="4242816"/>
          </a:xfrm>
        </p:spPr>
      </p:pic>
    </p:spTree>
    <p:extLst>
      <p:ext uri="{BB962C8B-B14F-4D97-AF65-F5344CB8AC3E}">
        <p14:creationId xmlns:p14="http://schemas.microsoft.com/office/powerpoint/2010/main" val="14907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231212"/>
            <a:ext cx="4242816" cy="6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231212"/>
            <a:ext cx="4242816" cy="6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307592"/>
            <a:ext cx="639557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307592"/>
            <a:ext cx="639557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1212"/>
            <a:ext cx="5001728" cy="6395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001728" cy="6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133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Цели:</vt:lpstr>
      <vt:lpstr>Задачи:</vt:lpstr>
      <vt:lpstr>Правила дорожного движения-12час.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Цели:</dc:title>
  <dc:creator>МАША</dc:creator>
  <cp:lastModifiedBy>USER</cp:lastModifiedBy>
  <cp:revision>9</cp:revision>
  <dcterms:created xsi:type="dcterms:W3CDTF">2012-02-04T16:23:09Z</dcterms:created>
  <dcterms:modified xsi:type="dcterms:W3CDTF">2014-02-06T16:47:28Z</dcterms:modified>
</cp:coreProperties>
</file>