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C332-26FD-48B5-A376-CB01EEEADCE9}" type="datetimeFigureOut">
              <a:rPr lang="ru-RU" smtClean="0"/>
              <a:t>05.04.20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E281-7AE6-40F8-BCCD-EF8765380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48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C332-26FD-48B5-A376-CB01EEEADCE9}" type="datetimeFigureOut">
              <a:rPr lang="ru-RU" smtClean="0"/>
              <a:t>05.04.20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E281-7AE6-40F8-BCCD-EF8765380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0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C332-26FD-48B5-A376-CB01EEEADCE9}" type="datetimeFigureOut">
              <a:rPr lang="ru-RU" smtClean="0"/>
              <a:t>05.04.20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E281-7AE6-40F8-BCCD-EF8765380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99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C332-26FD-48B5-A376-CB01EEEADCE9}" type="datetimeFigureOut">
              <a:rPr lang="ru-RU" smtClean="0"/>
              <a:t>05.04.20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E281-7AE6-40F8-BCCD-EF8765380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4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C332-26FD-48B5-A376-CB01EEEADCE9}" type="datetimeFigureOut">
              <a:rPr lang="ru-RU" smtClean="0"/>
              <a:t>05.04.20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E281-7AE6-40F8-BCCD-EF8765380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13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C332-26FD-48B5-A376-CB01EEEADCE9}" type="datetimeFigureOut">
              <a:rPr lang="ru-RU" smtClean="0"/>
              <a:t>05.04.20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E281-7AE6-40F8-BCCD-EF8765380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25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C332-26FD-48B5-A376-CB01EEEADCE9}" type="datetimeFigureOut">
              <a:rPr lang="ru-RU" smtClean="0"/>
              <a:t>05.04.20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E281-7AE6-40F8-BCCD-EF8765380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54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C332-26FD-48B5-A376-CB01EEEADCE9}" type="datetimeFigureOut">
              <a:rPr lang="ru-RU" smtClean="0"/>
              <a:t>05.04.20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E281-7AE6-40F8-BCCD-EF8765380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64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C332-26FD-48B5-A376-CB01EEEADCE9}" type="datetimeFigureOut">
              <a:rPr lang="ru-RU" smtClean="0"/>
              <a:t>05.04.20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E281-7AE6-40F8-BCCD-EF8765380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96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C332-26FD-48B5-A376-CB01EEEADCE9}" type="datetimeFigureOut">
              <a:rPr lang="ru-RU" smtClean="0"/>
              <a:t>05.04.20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E281-7AE6-40F8-BCCD-EF8765380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5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C332-26FD-48B5-A376-CB01EEEADCE9}" type="datetimeFigureOut">
              <a:rPr lang="ru-RU" smtClean="0"/>
              <a:t>05.04.20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E281-7AE6-40F8-BCCD-EF8765380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43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EC332-26FD-48B5-A376-CB01EEEADCE9}" type="datetimeFigureOut">
              <a:rPr lang="ru-RU" smtClean="0"/>
              <a:t>05.04.20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BE281-7AE6-40F8-BCCD-EF8765380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8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t="9236"/>
          <a:stretch/>
        </p:blipFill>
        <p:spPr>
          <a:xfrm>
            <a:off x="0" y="13648"/>
            <a:ext cx="9144000" cy="684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9976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t="99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0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343" t="49552" r="1" b="-398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56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t="99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9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t="9353"/>
          <a:stretch/>
        </p:blipFill>
        <p:spPr>
          <a:xfrm>
            <a:off x="0" y="1"/>
            <a:ext cx="9144000" cy="699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6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t="99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8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t="955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1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t="10150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4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t="81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45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t="101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13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Сергеевна Судакова</dc:creator>
  <cp:lastModifiedBy>user</cp:lastModifiedBy>
  <cp:revision>4</cp:revision>
  <dcterms:created xsi:type="dcterms:W3CDTF">2020-01-31T02:19:01Z</dcterms:created>
  <dcterms:modified xsi:type="dcterms:W3CDTF">2020-04-05T03:25:44Z</dcterms:modified>
</cp:coreProperties>
</file>