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6" r:id="rId2"/>
    <p:sldId id="273" r:id="rId3"/>
    <p:sldId id="267" r:id="rId4"/>
    <p:sldId id="270" r:id="rId5"/>
    <p:sldId id="269" r:id="rId6"/>
    <p:sldId id="268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 snapToGrid="0">
      <p:cViewPr varScale="1">
        <p:scale>
          <a:sx n="56" d="100"/>
          <a:sy n="56" d="100"/>
        </p:scale>
        <p:origin x="-45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8981-B62E-4DA4-9EA3-94B55581F30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D98EF-2069-4BD1-8632-0A5471DA5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30145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5389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19524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09B9C-A2FD-4F30-957F-46D0074DDD9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42151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0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7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2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2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7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7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1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7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8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____Microsoft_Office_Word_97_-_20036.doc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186" y="1393182"/>
            <a:ext cx="4859384" cy="3303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18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315594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области при пожарах погибло 58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548640"/>
            <a:ext cx="91585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26 погибших детей на момент развития пожара спали</a:t>
            </a:r>
          </a:p>
          <a:p>
            <a:pPr algn="ctr"/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группа условий, способствовавших развитию пожаров с детской гибелью - «поведенческая», обусловленная поведением взрослых участников пожара: позднее обнаружение, позднее сообщение, отсутствие мер борьбы с пожаром до прибытия пожарной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0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p:oleObj spid="_x0000_s1128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77" y="2860646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p:oleObj spid="_x0000_s25640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0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81" y="1342768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ОПАСНОСТЬ ИГР С ОГНЕМ.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ДЕТСКИМИ ИГРАМИ, НЕ РАЗРЕШАЙТЕ ИМ  ИГРАТЬ НА ЧЕРДАКАХ, В ПОДВАЛАХ, ГАРАЖАХ.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99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ПЕЧИ, МАНГАЛЫ, РАЗЖИГАТЬ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Нет!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2" y="4704345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p:oleObj spid="_x0000_s12306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29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59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0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3426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36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  <a:endParaRPr lang="ru-RU" sz="1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p:oleObj spid="_x0000_s15380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3" y="1231147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силы и возможности;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жизнью, спасая имущество;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тушением огня, не вызвав предварительно пожарных;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электроприборы, находящиеся под напряжением;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кроватью,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забиваться в углы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кладовки;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задымленную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веревкам, простыням, водосточным трубам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выше третьего;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и двери (это увеличивает тягу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окон верхних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5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0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5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2" y="3158447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p:oleObj spid="_x0000_s14363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4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правиться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небольшим очагом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 МОЖНО!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раковину,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водой; если воды нет, то плотно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разделочной доской, крышкой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кастрюли  к столу или кафельному полу.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сковороду крышкой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плиту. Нельзя нести сковороду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горящее масло водой, т.к. произойдет бурное вскипание, разбрызгивание горящего масла, ожоги рук, лица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оявится 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зови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для быстрого тушения (1-2 мин.) упущен,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(плотно закрыв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дверь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112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сотового, помощь обязательно придет!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0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215" y="3800213"/>
            <a:ext cx="4907019" cy="2998967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2122446"/>
              </p:ext>
            </p:extLst>
          </p:nvPr>
        </p:nvGraphicFramePr>
        <p:xfrm>
          <a:off x="194920" y="120141"/>
          <a:ext cx="1833160" cy="1333542"/>
        </p:xfrm>
        <a:graphic>
          <a:graphicData uri="http://schemas.openxmlformats.org/presentationml/2006/ole">
            <p:oleObj spid="_x0000_s13335" name="Документ" r:id="rId6" imgW="2445480" imgH="1882800" progId="Word.Document.8">
              <p:embed/>
            </p:oleObj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057" y="1369902"/>
            <a:ext cx="9424442" cy="55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начинается пожар: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969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появления незначительного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появляется запах дыма, от которого может «резать глаза».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горят электрические провода, то сразу можно почувствовать запах «горелой резины». Это горит изоляция проводов, от которой могут загореться расположенные рядом предметы.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запахом резины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погаснуть свет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«моргать» электрические лампы.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где начался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открыто окно или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балкон,  узнать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начавшемся пожаре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дыму или запаху гари, а по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потрескиванию горящего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слышен свистящий звук, могут быть видны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отблески пламени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окна и двери обеспечивают доступ кислорода, а он способствует горению.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рекомендуется разбивать стекла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окнах горящего помещения и оставлять открытыми двери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помещения.</a:t>
            </a:r>
          </a:p>
          <a:p>
            <a:pPr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почувствовал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дыма,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установить,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где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очаг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горения: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кухне, подсобном помещении, на балконе,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лестничной клетке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(горит мусоропровод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почтовый ящик и пр.);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соседней квартире (идет дым из щелей двери);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соседнем доме (видно из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окна)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вызывай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(тел. 01, 112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                                                    помоги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безопасную зону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</a:t>
            </a: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038" b="1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9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891613" y="164998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1027</Words>
  <Application>Microsoft Office PowerPoint</Application>
  <PresentationFormat>Лист A4 (210x297 мм)</PresentationFormat>
  <Paragraphs>123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Yurkina</dc:creator>
  <cp:lastModifiedBy>Teplov</cp:lastModifiedBy>
  <cp:revision>60</cp:revision>
  <dcterms:created xsi:type="dcterms:W3CDTF">2014-06-17T02:07:09Z</dcterms:created>
  <dcterms:modified xsi:type="dcterms:W3CDTF">2020-11-05T09:41:09Z</dcterms:modified>
</cp:coreProperties>
</file>