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78" r:id="rId4"/>
    <p:sldId id="279" r:id="rId5"/>
    <p:sldId id="280" r:id="rId6"/>
    <p:sldId id="281" r:id="rId7"/>
    <p:sldId id="284" r:id="rId8"/>
    <p:sldId id="285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93"/>
  </p:normalViewPr>
  <p:slideViewPr>
    <p:cSldViewPr snapToGrid="0">
      <p:cViewPr>
        <p:scale>
          <a:sx n="86" d="100"/>
          <a:sy n="86" d="100"/>
        </p:scale>
        <p:origin x="-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2752E-6724-8F4E-AC50-3DE88B41688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9077-996C-CA46-B443-1217C08A4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2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9077-996C-CA46-B443-1217C08A4F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A001DD-FA32-4002-B067-98FD6B7E2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FB77E4-5D90-4C13-A0E3-66CD29B06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E4077E-942D-4717-AFAE-37DD7DCC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998E36-AC85-4703-9B2C-D980077E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8429D6-4A31-4569-AFA5-2B2CCC70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9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DCDB7B-3A2B-446C-B866-5E8C8D8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C5E5FF-1761-49E0-821F-710716F6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420477-63C6-47DA-ABAF-2BCA57C4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22ADA1-4DDB-4C7A-B935-1CED39A1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402CD8-A7B1-45E8-97EF-5E12F05A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D7B0232-98F1-4BBB-946F-D20E2C08A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D57BBF-C8F5-4646-AC28-2C6A3AEDD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347D8A-0804-479B-A47F-028E1CC8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343094-CCD9-4F2F-BA66-184A632F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C44B90-3D9C-4330-ABFF-C6C63312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DF939-6899-4C24-AF41-7F9D6E33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C00149-E175-473C-8707-C9A085EB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59D97B-0DC4-46FE-A720-F0E615E0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7E69D5-B490-4AE2-9395-5CDE9E56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96B8DF-8AA1-4266-97AC-BA6B2BF0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B2AC5-5133-44E1-BEA6-C544E8FE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4C7095-2CAF-4D95-8498-EEEEC7A7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A00796-CF06-48D2-8625-A2A4E407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DC5AE6-D705-4979-9583-21ADB5D5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DFFECD-2DB8-44B9-8113-CA215078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5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5DF69-7293-4C23-A8E4-EB48755E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6D4747-3C52-4764-8417-BAD5A721A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B59EAD-0A94-43AD-B078-F989F797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BCDD6D-AB3E-4715-A112-9C64A994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7B0208-FFD7-44AF-AA6D-AAC2F930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9CEF14-A0BB-4BB6-A763-AC15CBD1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6ECA4-9B9E-4C06-B568-443BE91E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5791BF-9B00-4E9F-9E27-D8DBF8C3B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158304-9680-4495-9F35-3E99C70F7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8F0F727-8911-41EF-95AF-399242C42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7FA2F8-BED2-4C63-A25C-7931D6C70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A8C598D-B651-4E00-8AD8-84AC404E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B25168A-BFB1-4FAF-83BB-4FDD2141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46A90AB-E8B5-4C3A-9F00-21F0B33D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8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594776-B52F-4A6E-BC9F-25EAE697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B5D9C5-0122-4AAF-8426-36D53911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7A4F017-2E75-4E41-AF62-2A670F34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F2F2FA-31A7-4380-A350-BBE23C2E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7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00825D7-6D57-41F7-82BE-AA0CDEB5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2C4DD6C-2445-454D-BAF7-1B7A5375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FF78F2-4B2A-4EE7-AF91-EABDAA7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62E546-98F7-4DA5-819F-7DB9F37D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C02126-E995-4042-BA8B-03A10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62967D-B1BD-4C68-900D-99A8E0107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67B7BE-8D30-4D3F-AC42-BDCC89F7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DECD98-CE06-4B36-93FF-1B55AF35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6C899A-F52F-449F-81D2-C81F36C9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6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F92AD-59D3-4537-8A2E-DB62BF4A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2F9F38B-1C90-47FA-B3E5-D9DBAFFE8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B65569-3664-4496-8B49-CC5D357DF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10263B-B937-4BFE-9349-4A69E6BA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46B3C0-64E1-4DA0-8E9F-D1B41DB0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C1A3DA-81E2-448C-B5F1-1AE0495E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2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9FF52-A44E-43CF-8BCA-E3786766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FE5FF8-B7EC-4BBD-A8E7-D9F52DF8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E09CD4-66E1-40EA-9727-88BC2CFE9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B85A-B35E-44DD-9854-38E0A260324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08D714-4475-4CB0-9478-20B83DE44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FC41D3-CC55-4CA3-BD82-973AF3548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4D569C-1373-E64F-88B2-E1C99121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человек, зеленый, перед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E0BA28A-F741-894A-92E1-17ABD5BE5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726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человек, группа, ребенок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F3AC560-84DD-CD4E-B00C-4D02F8DE0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420" r="30343" b="-1"/>
          <a:stretch/>
        </p:blipFill>
        <p:spPr>
          <a:xfrm>
            <a:off x="5769052" y="10"/>
            <a:ext cx="6394152" cy="6857990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69FA7-A0E9-41AD-A7D8-0E5BE1A6D1BB}"/>
              </a:ext>
            </a:extLst>
          </p:cNvPr>
          <p:cNvSpPr txBox="1"/>
          <p:nvPr/>
        </p:nvSpPr>
        <p:spPr>
          <a:xfrm>
            <a:off x="804998" y="798445"/>
            <a:ext cx="4992240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Всероссийский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конкурс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экологических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отрядов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старт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экоотряд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!» 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08234" y="2190381"/>
            <a:ext cx="5985768" cy="4585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Конкурс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экоотрядов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реализуется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два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этапа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22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сентября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20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20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года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август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202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года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включает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571500"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этап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прием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заявок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 –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до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31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декабря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2020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года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571500"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этап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заявочный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этап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 –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до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апреля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202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года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Участники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Конкурса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экоотрядов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загружают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экологические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проекты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одному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из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направлений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сайт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Российского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движения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школьников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рдш.рф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Конкурс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экоотрядов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проводится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двум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направлениям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Экологические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исследования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» –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изучения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экологического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состояния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окружающей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среды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соотношения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между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различными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ее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параметрами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857250"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Природоохраненный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» –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направленный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решение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какой-либо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экологической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задачи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marR="3238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47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потоло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B3FDC47-6B1A-F044-BE2E-C6AEA0275F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724"/>
          <a:stretch/>
        </p:blipFill>
        <p:spPr>
          <a:xfrm>
            <a:off x="613954" y="282200"/>
            <a:ext cx="4455992" cy="629360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69FA7-A0E9-41AD-A7D8-0E5BE1A6D1BB}"/>
              </a:ext>
            </a:extLst>
          </p:cNvPr>
          <p:cNvSpPr txBox="1"/>
          <p:nvPr/>
        </p:nvSpPr>
        <p:spPr>
          <a:xfrm>
            <a:off x="5503941" y="1718748"/>
            <a:ext cx="57214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Всероссийский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конкурс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экологических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отрядов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«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На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старт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экоотряд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j-ea"/>
                <a:cs typeface="+mj-cs"/>
              </a:rPr>
              <a:t>!» 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5069946" y="3129074"/>
            <a:ext cx="69003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Последний день приема заявок</a:t>
            </a:r>
          </a:p>
          <a:p>
            <a:pPr algn="ctr"/>
            <a:r>
              <a:rPr lang="ru-RU" sz="96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31 декабря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Peach Milk 2.0" pitchFamily="2" charset="0"/>
              <a:ea typeface="+mn-ea"/>
              <a:cs typeface="+mn-cs"/>
            </a:endParaRPr>
          </a:p>
          <a:p>
            <a:pPr marL="285750" marR="3238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28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оробка, спальня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F6E79EF-E5D6-5448-902B-C96C73BCE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спальня, коробка, комнат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DA7EC675-ED67-294F-B9EC-93517EEED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33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F290E6-4606-5A44-ABF2-22F4181A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81" y="1896762"/>
            <a:ext cx="2961599" cy="8227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Осенний этап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Peach Milk 2.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336610E-62A7-A74D-8AF7-8A1B6C62D472}"/>
              </a:ext>
            </a:extLst>
          </p:cNvPr>
          <p:cNvSpPr txBox="1">
            <a:spLocks/>
          </p:cNvSpPr>
          <p:nvPr/>
        </p:nvSpPr>
        <p:spPr>
          <a:xfrm>
            <a:off x="620078" y="2357040"/>
            <a:ext cx="5204785" cy="388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проводится с 1 октября по 18 декабря 2020.</a:t>
            </a:r>
          </a:p>
          <a:p>
            <a:pPr>
              <a:lnSpc>
                <a:spcPct val="120000"/>
              </a:lnSpc>
            </a:pPr>
            <a:endParaRPr lang="ru-RU" sz="6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Конкурса необходимо в срок до 30 ноября: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-зарегистрироваться на сайте (</a:t>
            </a:r>
            <a:r>
              <a:rPr lang="ru-RU" sz="6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рдш.рф</a:t>
            </a: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-заполнить и загрузить в личный кабинет пользователя согласие на обработку персональных данных</a:t>
            </a: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-подписаться на официальную группу РДШ «</a:t>
            </a:r>
            <a:r>
              <a:rPr lang="ru-RU" sz="6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6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skm</a:t>
            </a: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6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-подать заявку на участие в Конкурсе на сайте РДШ (</a:t>
            </a:r>
            <a:r>
              <a:rPr lang="ru-RU" sz="6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рдш.рф</a:t>
            </a: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-выполнить конкурсное задание.</a:t>
            </a:r>
          </a:p>
          <a:p>
            <a:pPr marL="285750" marR="3238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66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оранжевый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2C6CAA2-8897-AC4A-A400-F7B09D907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8" b="32817"/>
          <a:stretch/>
        </p:blipFill>
        <p:spPr>
          <a:xfrm>
            <a:off x="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A2182B3-C4F5-8C48-BC7A-56B4B212885C}"/>
              </a:ext>
            </a:extLst>
          </p:cNvPr>
          <p:cNvSpPr txBox="1">
            <a:spLocks/>
          </p:cNvSpPr>
          <p:nvPr/>
        </p:nvSpPr>
        <p:spPr>
          <a:xfrm>
            <a:off x="1317812" y="3981450"/>
            <a:ext cx="98133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Онлайн-конкурс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 «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Открывая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природу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»</a:t>
            </a: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8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сентября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 – 30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сентября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 2020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ea typeface="+mn-ea"/>
                <a:cs typeface="+mn-cs"/>
              </a:rPr>
              <a:t>года</a:t>
            </a:r>
            <a:endParaRPr lang="en-US" sz="1800" dirty="0">
              <a:latin typeface="+mn-lt"/>
              <a:ea typeface="+mn-ea"/>
              <a:cs typeface="+mn-cs"/>
            </a:endParaRPr>
          </a:p>
          <a:p>
            <a:pPr marL="285750" marR="3238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человек, внутренний, ребенок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7DA52D8-55E9-8540-9D8C-E8ECC4115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6" r="33395"/>
          <a:stretch/>
        </p:blipFill>
        <p:spPr bwMode="auto">
          <a:xfrm>
            <a:off x="5797848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A2182B3-C4F5-8C48-BC7A-56B4B212885C}"/>
              </a:ext>
            </a:extLst>
          </p:cNvPr>
          <p:cNvSpPr txBox="1">
            <a:spLocks/>
          </p:cNvSpPr>
          <p:nvPr/>
        </p:nvSpPr>
        <p:spPr>
          <a:xfrm>
            <a:off x="708164" y="797027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К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омплекс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мероприятий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для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обучающихся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начальных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классов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по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направлению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 «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Экология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».</a:t>
            </a:r>
          </a:p>
          <a:p>
            <a:pPr marL="285750" marR="32385" indent="-22860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BAECF0-BDCA-CB47-9ED5-9195B08024A0}"/>
              </a:ext>
            </a:extLst>
          </p:cNvPr>
          <p:cNvSpPr/>
          <p:nvPr/>
        </p:nvSpPr>
        <p:spPr>
          <a:xfrm>
            <a:off x="325527" y="2012998"/>
            <a:ext cx="5568909" cy="404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221615" marR="32385">
              <a:lnSpc>
                <a:spcPct val="12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Категории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участников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342900" marR="32385" lvl="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обучающиеся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2-4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классов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общеобразовательных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организаций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Российской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Федерации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marR="32385" lvl="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педагоги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начальных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классов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общеобразовательных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организаций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Российской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Федерации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21615" marR="32385">
              <a:lnSpc>
                <a:spcPct val="12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Мероприятия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Комплекса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342900" marR="32385" lvl="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заявочный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этап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по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28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марта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2021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года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marR="32385" lvl="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образовательный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этап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29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марта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по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11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апреля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2021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года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marR="32385" lvl="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практический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этап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12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по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26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апреля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2021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года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marR="32385" lvl="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итоговый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этап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27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апреля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по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31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апреля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2021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года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442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A2182B3-C4F5-8C48-BC7A-56B4B212885C}"/>
              </a:ext>
            </a:extLst>
          </p:cNvPr>
          <p:cNvSpPr txBox="1">
            <a:spLocks/>
          </p:cNvSpPr>
          <p:nvPr/>
        </p:nvSpPr>
        <p:spPr>
          <a:xfrm>
            <a:off x="6544314" y="346029"/>
            <a:ext cx="4977235" cy="3776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3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Пилотный</a:t>
            </a:r>
            <a:r>
              <a:rPr lang="en-US" sz="43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 </a:t>
            </a:r>
            <a:r>
              <a:rPr lang="en-US" sz="43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проект</a:t>
            </a:r>
            <a:r>
              <a:rPr lang="en-US" sz="43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«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Экозабота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» </a:t>
            </a:r>
          </a:p>
          <a:p>
            <a:pPr algn="r">
              <a:spcAft>
                <a:spcPts val="60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Р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еализуется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:</a:t>
            </a:r>
          </a:p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 05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июня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 2020 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Peach Milk 2.0" pitchFamily="2" charset="0"/>
            </a:endParaRPr>
          </a:p>
          <a:p>
            <a:pPr algn="r">
              <a:spcAft>
                <a:spcPts val="600"/>
              </a:spcAft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по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 31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мая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 2021  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2A9D0CB-B084-5E4C-811A-C2AF674B4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5" r="1" b="13599"/>
          <a:stretch/>
        </p:blipFill>
        <p:spPr bwMode="auto">
          <a:xfrm>
            <a:off x="222731" y="563554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2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ловек, внутренний, групп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D566953-FFE1-8F4A-87EF-75F1F31B5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7658264" y="3650778"/>
            <a:ext cx="4579554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Спасибо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за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внимание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</a:rPr>
              <a:t>!</a:t>
            </a:r>
          </a:p>
          <a:p>
            <a:pPr marL="285750" marR="32385" indent="-228600" algn="ctr">
              <a:spcAft>
                <a:spcPts val="600"/>
              </a:spcAft>
            </a:pPr>
            <a:endParaRPr lang="en-US" sz="4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6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312</Words>
  <Application>Microsoft Office PowerPoint</Application>
  <PresentationFormat>Произвольный</PresentationFormat>
  <Paragraphs>43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Осенний этап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Учитель</cp:lastModifiedBy>
  <cp:revision>7</cp:revision>
  <dcterms:created xsi:type="dcterms:W3CDTF">2020-09-03T09:50:12Z</dcterms:created>
  <dcterms:modified xsi:type="dcterms:W3CDTF">2020-09-17T06:50:24Z</dcterms:modified>
</cp:coreProperties>
</file>