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5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0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5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14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7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B47C62-CB20-4306-86F3-3E99D1DA4EC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9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716F06-76CF-406D-9B23-AD22D1AFA3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Проекты РДШ в сфере краеведения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48A14D1-61E9-495A-B974-A4D5F376A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2020/2021 учебный год</a:t>
            </a:r>
          </a:p>
          <a:p>
            <a:r>
              <a:rPr lang="en-US" dirty="0"/>
              <a:t>puteshestviya@myrdsh.ru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9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CE2D17-A240-4E45-B123-30EBAA08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5CA826-151E-4261-8A7B-5C90B70A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512278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b="1" dirty="0"/>
              <a:t>Всероссийский проект «Я познаю Россию»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краеведение, исследование своего края, социальный активизм и брендинг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Заявочный этап: 4 ноября 2020 – 30 сентября 2021;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Образовательный этап: 16 ноября 2020 – 31 марта 2021; 1  апреля – 30 сентября 2021;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Финал: 15 ноября 2021 – 30 января 2021 (путешествие)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b="1" dirty="0"/>
              <a:t>Всероссийский проект «Школьный музей»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создание и улучшение школьного музея, продвижение школьного музея на муниципальном уровне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 см. «Я познаю Россию»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 Всероссийский проект «Прогулки по стране»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создание школьных редакций и периодик, агрегация районных новостей и событий, овладение современными аудиовизуальными и  веб-форматами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 см. «Я познаю Россию»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75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3B4CA3-E786-4318-BCFB-1D53B450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26547"/>
          </a:xfrm>
        </p:spPr>
        <p:txBody>
          <a:bodyPr>
            <a:normAutofit fontScale="90000"/>
          </a:bodyPr>
          <a:lstStyle/>
          <a:p>
            <a:r>
              <a:rPr lang="ru-RU" dirty="0"/>
              <a:t>Акции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E860B0-5AF1-4F91-8913-C89C0EAE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12981"/>
            <a:ext cx="9720073" cy="52997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b="1" dirty="0"/>
              <a:t>Всероссийские акции в формате дней профессиональной деятельности в области краеведения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Туризма </a:t>
            </a:r>
            <a:r>
              <a:rPr lang="ru-RU" u="sng" dirty="0"/>
              <a:t>(27 сентября 2020)</a:t>
            </a:r>
            <a:r>
              <a:rPr lang="ru-RU" dirty="0"/>
              <a:t> – акция по презентации туристических направлений региона, сроки реализации 27 сентября 2020 – 4 ноября 2021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историка </a:t>
            </a:r>
            <a:r>
              <a:rPr lang="ru-RU" u="sng" dirty="0"/>
              <a:t>(28 марта 2021)</a:t>
            </a:r>
            <a:r>
              <a:rPr lang="ru-RU" dirty="0"/>
              <a:t> – акция по поиску исторических особенностей района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защиты исторических памятников </a:t>
            </a:r>
            <a:r>
              <a:rPr lang="ru-RU" u="sng" dirty="0"/>
              <a:t>(18 апреля 2021г.)</a:t>
            </a:r>
            <a:r>
              <a:rPr lang="ru-RU" dirty="0"/>
              <a:t> – акция по поиску достопримечательностей региона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музеев </a:t>
            </a:r>
            <a:r>
              <a:rPr lang="ru-RU" u="sng" dirty="0"/>
              <a:t>(18 мая 2021)</a:t>
            </a:r>
            <a:r>
              <a:rPr lang="ru-RU" dirty="0"/>
              <a:t> – акция по музеефикации данных, полученных в ходе дня историка и дня защиты памятников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 Всероссийские акции в формате дней единых действий: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народного единства – 4 ноября 2020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археолога – 15 августа 2021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Туризма – 27 сентября 2021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 Месячник для начальных классов (2 – 4 классы), </a:t>
            </a:r>
            <a:r>
              <a:rPr lang="ru-RU" b="1" u="sng" dirty="0"/>
              <a:t>октябрь</a:t>
            </a:r>
            <a:r>
              <a:rPr lang="ru-RU" b="1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Творческое картографирование района;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Выставка из детских предметов.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i="1" u="sng" dirty="0"/>
              <a:t>Образовательный курс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ru-RU" dirty="0"/>
          </a:p>
          <a:p>
            <a:pPr lvl="1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633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315</Words>
  <Application>Microsoft Office PowerPoint</Application>
  <PresentationFormat>Произвольный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Интеграл</vt:lpstr>
      <vt:lpstr>Проекты РДШ в сфере краеведения</vt:lpstr>
      <vt:lpstr>Проекты</vt:lpstr>
      <vt:lpstr>Акции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РДШ в сфере краеведения</dc:title>
  <dc:creator>РДШ</dc:creator>
  <cp:lastModifiedBy>Учитель</cp:lastModifiedBy>
  <cp:revision>8</cp:revision>
  <dcterms:created xsi:type="dcterms:W3CDTF">2020-09-15T10:33:07Z</dcterms:created>
  <dcterms:modified xsi:type="dcterms:W3CDTF">2020-09-17T06:49:48Z</dcterms:modified>
</cp:coreProperties>
</file>