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7" r:id="rId6"/>
    <p:sldId id="268" r:id="rId7"/>
    <p:sldId id="266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3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90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9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3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3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2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81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61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42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764D-EB9A-498D-B642-52B0C31CB0F3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76D3-557A-4618-996E-AA9F563E7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3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154" y="0"/>
            <a:ext cx="12397154" cy="68886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2168" y="3033908"/>
            <a:ext cx="8607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Междисциплинарное </a:t>
            </a:r>
            <a:b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</a:b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Arial"/>
              </a:rPr>
              <a:t>направление 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0070" y="1387364"/>
            <a:ext cx="10058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/>
            <a:endParaRPr lang="ru-RU" dirty="0" smtClean="0">
              <a:latin typeface="Arial Narrow" panose="020B0606020202030204" pitchFamily="34" charset="0"/>
            </a:endParaRPr>
          </a:p>
          <a:p>
            <a:pPr indent="447675"/>
            <a:endParaRPr lang="ru-RU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3200" b="1" cap="small" dirty="0">
                <a:latin typeface="Arial Narrow" panose="020B0606020202030204" pitchFamily="34" charset="0"/>
              </a:rPr>
              <a:t>Миссия </a:t>
            </a:r>
            <a:r>
              <a:rPr lang="ru-RU" sz="3200" b="1" cap="small" dirty="0" smtClean="0">
                <a:latin typeface="Arial Narrow" panose="020B0606020202030204" pitchFamily="34" charset="0"/>
              </a:rPr>
              <a:t>«Междисциплинарного направления»</a:t>
            </a:r>
          </a:p>
          <a:p>
            <a:pPr algn="ctr"/>
            <a:r>
              <a:rPr lang="ru-RU" sz="2400" b="1" cap="small" dirty="0" smtClean="0">
                <a:latin typeface="Arial Narrow" panose="020B0606020202030204" pitchFamily="34" charset="0"/>
              </a:rPr>
              <a:t/>
            </a:r>
            <a:br>
              <a:rPr lang="ru-RU" sz="2400" b="1" cap="small" dirty="0" smtClean="0">
                <a:latin typeface="Arial Narrow" panose="020B0606020202030204" pitchFamily="34" charset="0"/>
              </a:rPr>
            </a:br>
            <a:endParaRPr lang="ru-RU" sz="1000" dirty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 smtClean="0">
                <a:latin typeface="Arial Narrow" panose="020B0606020202030204" pitchFamily="34" charset="0"/>
              </a:rPr>
              <a:t>Получение и развитие базовых, бытовых и коммуникативных навыков.</a:t>
            </a:r>
          </a:p>
          <a:p>
            <a:pPr indent="447675"/>
            <a:endParaRPr lang="ru-RU" sz="1000" dirty="0" smtClean="0">
              <a:latin typeface="Arial Narrow" panose="020B0606020202030204" pitchFamily="34" charset="0"/>
            </a:endParaRPr>
          </a:p>
          <a:p>
            <a:pPr indent="447675"/>
            <a:r>
              <a:rPr lang="ru-RU" sz="2200" dirty="0" smtClean="0">
                <a:latin typeface="Arial Narrow" panose="020B0606020202030204" pitchFamily="34" charset="0"/>
              </a:rPr>
              <a:t>Проекты направлены на реализацию естественной активности обучающихся, </a:t>
            </a:r>
            <a:br>
              <a:rPr lang="ru-RU" sz="2200" dirty="0" smtClean="0">
                <a:latin typeface="Arial Narrow" panose="020B0606020202030204" pitchFamily="34" charset="0"/>
              </a:rPr>
            </a:br>
            <a:r>
              <a:rPr lang="ru-RU" sz="2200" dirty="0" smtClean="0">
                <a:latin typeface="Arial Narrow" panose="020B0606020202030204" pitchFamily="34" charset="0"/>
              </a:rPr>
              <a:t>на формирование трудовых и социально-бытовых навыков, навыков коммуникации, критичного отношения к входящей информации.</a:t>
            </a:r>
          </a:p>
          <a:p>
            <a:pPr indent="447675"/>
            <a:endParaRPr lang="ru-RU" sz="1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827" y="1108454"/>
            <a:ext cx="1127234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small" dirty="0" smtClean="0">
                <a:latin typeface="Arial Narrow" panose="020B0606020202030204" pitchFamily="34" charset="0"/>
              </a:rPr>
              <a:t>Проекты междисциплинарного направления</a:t>
            </a:r>
            <a:endParaRPr lang="ru-RU" sz="3200" dirty="0">
              <a:latin typeface="Arial Narrow" panose="020B060602020203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Порядке»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Информационная культура и безопасность»</a:t>
            </a: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Клуб экономных школьников»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«Лига решений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30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558" y="1000955"/>
            <a:ext cx="1029488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«В Порядке»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Сформировать трудовые и социально-бытовые навыки и умения детей и молодежи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образовательных организаций в возрасте от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8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 17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лет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46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получат навыки и умения, а также получат альбом для записей и вдохновения на новые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отправляют электронные альбомы со своими выполненными заданиями, лучшие 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получат памятные подарки от РДШ и будут рекомендованы к участию в тематической смене РДШ  в «Орленке»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Екатерина Гришина тел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 (495) 122-21-26 (доб. 104), эл. почта: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egrishina@myrdsh.ru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1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807" y="859065"/>
            <a:ext cx="1048406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«Информационная культура и безопасность»</a:t>
            </a:r>
          </a:p>
          <a:p>
            <a:endParaRPr lang="ru-RU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Сформировать у обучающихся навыков работы с информацией, знаний о безопасной работе в информационно-телекоммуникационной сети «Интернет» и корректного общения в социальных сетях.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образовательных организаций в возрасте от 8 до 17 лет, учителя 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родители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7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создают сайт-памятку для своей школы о безопасности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Интернете и соцсетях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Лучшие участники получат памятные подарки от РДШ и будут рекомендованы к участию в тематической смене РДШ  в «Орленке»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Ощепкова Александра тел. (495) 122-21-26 (доб. 104), эл. почта: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oshepkova.a.v@myrdsh.ru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4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635" y="1064017"/>
            <a:ext cx="1067325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«Клуб экономных школьников» (КЭШ)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Зачем?</a:t>
            </a:r>
          </a:p>
          <a:p>
            <a:pPr marL="720725" lvl="1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Участники приобретут и усовершенствуют свои знания о финансовой грамотности, сформируют представление об осознанном потреблении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образовательных организаций в возрасте от 8 до 17 лет, учителя 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родители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создают свое мероприятие – своп (бесплатный обмен ненужными вещами) </a:t>
            </a: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Лучшие участники получат памятные подарки от РДШ и будут рекомендованы к участию в тематической смене РДШ  в «Орленке», а на смене их ждет заключительный конкурс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</a:p>
          <a:p>
            <a:pPr marL="720725" lvl="0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Ощепкова Александра тел. (495) 122-21-26 (доб. 104), эл. почта: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oshepkova.a.v@myrdsh.ru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6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807" y="859065"/>
            <a:ext cx="102948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Всероссийский проект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«Лига решений»</a:t>
            </a: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Зачем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720725" lvl="1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Сформировать коммуникативные навыки, поделиться алгоритмами решений сложных, неловких и конфликтных ситуаций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Для кого?</a:t>
            </a:r>
          </a:p>
          <a:p>
            <a:pPr marL="720725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образовательных организаций в возрасте от 11 до 17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лет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Сколько их будет?</a:t>
            </a:r>
          </a:p>
          <a:p>
            <a:pPr marL="720725"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000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участников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Что хотим получить?</a:t>
            </a:r>
          </a:p>
          <a:p>
            <a:pPr marL="720725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итогам проекта участники создают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сообщество, в котором делятся историями и проблемами,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а также их решениями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Финал</a:t>
            </a: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Участники снимут видеоролик со своим вариантом решения предложенной ситуации, лучшие  получат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памятные подарки от РДШ и будут рекомендованы к участию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тематической смене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РДШ  в «Орленке», где их ждут финальные очные задания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Контактное лицо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720725" lvl="0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Анастасия Смирнова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тел. (495) 122-21-26 (доб.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104),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эл. почта: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asmirnova@myrdsh.ru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8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6" y="975911"/>
            <a:ext cx="11303875" cy="493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Информационные ресурсы</a:t>
            </a:r>
          </a:p>
          <a:p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ресурсы:</a:t>
            </a: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Основной ресурс для регистрации участников 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команд –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рдш.рф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сети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ВКонтакте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 </a:t>
            </a: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Группа направления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«Междисциплинарное направление РДШ»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https://vk.com/md.rdsh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Официальная группа РДШ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vk.com/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skm_rus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800100" marR="3175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Страница в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Instagram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instagram.com/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md.rdsh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R="31750" lvl="1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22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438</Words>
  <Application>Microsoft Office PowerPoint</Application>
  <PresentationFormat>Произвольный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SafeTec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Пелипенкова Дарья Юрьевна</dc:creator>
  <cp:lastModifiedBy>Учитель</cp:lastModifiedBy>
  <cp:revision>26</cp:revision>
  <dcterms:created xsi:type="dcterms:W3CDTF">2020-08-11T13:09:48Z</dcterms:created>
  <dcterms:modified xsi:type="dcterms:W3CDTF">2020-10-15T05:48:53Z</dcterms:modified>
</cp:coreProperties>
</file>